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5"/>
    <p:sldMasterId id="2147483713" r:id="rId6"/>
    <p:sldMasterId id="214748371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y="5143500" cx="9144000"/>
  <p:notesSz cx="6858000" cy="9144000"/>
  <p:embeddedFontLst>
    <p:embeddedFont>
      <p:font typeface="Krona One"/>
      <p:regular r:id="rId38"/>
    </p:embeddedFont>
    <p:embeddedFont>
      <p:font typeface="Zen Kaku Gothic Antique"/>
      <p:regular r:id="rId39"/>
      <p:bold r:id="rId40"/>
    </p:embeddedFont>
    <p:embeddedFont>
      <p:font typeface="Rajdhani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amila Neim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ZenKakuGothicAntique-bold.fntdata"/><Relationship Id="rId20" Type="http://schemas.openxmlformats.org/officeDocument/2006/relationships/slide" Target="slides/slide12.xml"/><Relationship Id="rId42" Type="http://schemas.openxmlformats.org/officeDocument/2006/relationships/font" Target="fonts/Rajdhani-bold.fntdata"/><Relationship Id="rId41" Type="http://schemas.openxmlformats.org/officeDocument/2006/relationships/font" Target="fonts/Rajdhani-regular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font" Target="fonts/ZenKakuGothicAntique-regular.fntdata"/><Relationship Id="rId16" Type="http://schemas.openxmlformats.org/officeDocument/2006/relationships/slide" Target="slides/slide8.xml"/><Relationship Id="rId38" Type="http://schemas.openxmlformats.org/officeDocument/2006/relationships/font" Target="fonts/KronaOne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3-25T13:30:35.005">
    <p:pos x="1356" y="874"/>
    <p:text>Hermoso!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e6b152dd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e6b152dd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e6b152dd6_0_2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e6b152dd6_0_2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e6b152dd6_0_2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0e6b152dd6_0_2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e8559d8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11e8559d8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e8559d8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11e8559d8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e8559d8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e8559d8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f2c33b1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1f2c33b1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1f2c33b1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11f2c33b1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1f2c33b1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11f2c33b1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f2c33b17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11f2c33b17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210d7df1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g1210d7df1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e6b152dd6_0_4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10e6b152dd6_0_4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210d7df13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1210d7df1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210d7df1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5" name="Google Shape;765;g1210d7df1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210d7df1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1210d7df1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210d7df13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2" name="Google Shape;782;g1210d7df13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210d7df13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210d7df13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2306a59e0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12306a59e0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2306a59e0a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12306a59e0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12306a59e0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12306a59e0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2306a59e0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g12306a59e0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0e6b152dd6_0_3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0e6b152dd6_0_3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0e6b152dd6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0e6b152dd6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0e6b152dd6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10e6b152dd6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e6b152dd6_0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e6b152dd6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e6b152dd6_0_1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10e6b152dd6_0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e6b152dd6_0_2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10e6b152dd6_0_2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0e6b152dd6_0_2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10e6b152dd6_0_2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e6b152dd6_0_2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e6b152dd6_0_2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519224" y="988675"/>
            <a:ext cx="5237700" cy="28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50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5658" r="5649" t="0"/>
          <a:stretch/>
        </p:blipFill>
        <p:spPr>
          <a:xfrm>
            <a:off x="5888950" y="3624550"/>
            <a:ext cx="2675822" cy="11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 txBox="1"/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2" type="subTitle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3" type="subTitle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4" type="subTitle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5" type="subTitle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6" type="subTitle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7" type="subTitle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8" type="subTitle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9" type="title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6" name="Google Shape;76;p17"/>
          <p:cNvSpPr txBox="1"/>
          <p:nvPr>
            <p:ph idx="13" type="title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7" name="Google Shape;77;p17"/>
          <p:cNvSpPr txBox="1"/>
          <p:nvPr>
            <p:ph idx="14" type="title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78" name="Google Shape;78;p17"/>
          <p:cNvSpPr txBox="1"/>
          <p:nvPr>
            <p:ph idx="15" type="title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82" name="Google Shape;82;p18"/>
          <p:cNvSpPr txBox="1"/>
          <p:nvPr>
            <p:ph idx="2" type="title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  <p:grpSp>
        <p:nvGrpSpPr>
          <p:cNvPr id="84" name="Google Shape;84;p18"/>
          <p:cNvGrpSpPr/>
          <p:nvPr/>
        </p:nvGrpSpPr>
        <p:grpSpPr>
          <a:xfrm>
            <a:off x="7663825" y="766227"/>
            <a:ext cx="524946" cy="524946"/>
            <a:chOff x="6931150" y="2739415"/>
            <a:chExt cx="524946" cy="524946"/>
          </a:xfrm>
        </p:grpSpPr>
        <p:sp>
          <p:nvSpPr>
            <p:cNvPr id="85" name="Google Shape;85;p18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6931150" y="2970309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b="7150" l="119" r="119" t="222"/>
          <a:stretch/>
        </p:blipFill>
        <p:spPr>
          <a:xfrm>
            <a:off x="722125" y="548900"/>
            <a:ext cx="7699173" cy="40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/>
          <p:nvPr/>
        </p:nvSpPr>
        <p:spPr>
          <a:xfrm>
            <a:off x="713225" y="1130400"/>
            <a:ext cx="7717500" cy="28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9"/>
          <p:cNvCxnSpPr/>
          <p:nvPr/>
        </p:nvCxnSpPr>
        <p:spPr>
          <a:xfrm>
            <a:off x="1694900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9"/>
          <p:cNvCxnSpPr/>
          <p:nvPr/>
        </p:nvCxnSpPr>
        <p:spPr>
          <a:xfrm>
            <a:off x="7449125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2324100" y="2468625"/>
            <a:ext cx="44958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1706775" y="2343725"/>
            <a:ext cx="575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0" name="Google Shape;100;p19"/>
          <p:cNvGrpSpPr/>
          <p:nvPr/>
        </p:nvGrpSpPr>
        <p:grpSpPr>
          <a:xfrm>
            <a:off x="940675" y="2352377"/>
            <a:ext cx="524946" cy="524946"/>
            <a:chOff x="940675" y="2352377"/>
            <a:chExt cx="524946" cy="524946"/>
          </a:xfrm>
        </p:grpSpPr>
        <p:sp>
          <p:nvSpPr>
            <p:cNvPr id="101" name="Google Shape;101;p19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940675" y="258327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19"/>
          <p:cNvGrpSpPr/>
          <p:nvPr/>
        </p:nvGrpSpPr>
        <p:grpSpPr>
          <a:xfrm>
            <a:off x="7602875" y="2434850"/>
            <a:ext cx="680250" cy="359975"/>
            <a:chOff x="7602875" y="2434850"/>
            <a:chExt cx="680250" cy="359975"/>
          </a:xfrm>
        </p:grpSpPr>
        <p:sp>
          <p:nvSpPr>
            <p:cNvPr id="108" name="Google Shape;108;p19"/>
            <p:cNvSpPr/>
            <p:nvPr/>
          </p:nvSpPr>
          <p:spPr>
            <a:xfrm>
              <a:off x="76028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76981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78157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76090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 b="-14650" l="46624" r="25537" t="-38441"/>
          <a:stretch/>
        </p:blipFill>
        <p:spPr>
          <a:xfrm>
            <a:off x="7132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2">
            <a:alphaModFix/>
          </a:blip>
          <a:srcRect b="-5209" l="28263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2541150" y="1934225"/>
            <a:ext cx="40617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2" type="subTitle"/>
          </p:nvPr>
        </p:nvSpPr>
        <p:spPr>
          <a:xfrm>
            <a:off x="1736675" y="3307775"/>
            <a:ext cx="2307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3" type="subTitle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4" type="subTitle"/>
          </p:nvPr>
        </p:nvSpPr>
        <p:spPr>
          <a:xfrm>
            <a:off x="5100325" y="3307775"/>
            <a:ext cx="2307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125" name="Google Shape;125;p21"/>
          <p:cNvGrpSpPr/>
          <p:nvPr/>
        </p:nvGrpSpPr>
        <p:grpSpPr>
          <a:xfrm>
            <a:off x="3983425" y="2070943"/>
            <a:ext cx="1177150" cy="703675"/>
            <a:chOff x="3983425" y="2151400"/>
            <a:chExt cx="1177150" cy="703675"/>
          </a:xfrm>
        </p:grpSpPr>
        <p:sp>
          <p:nvSpPr>
            <p:cNvPr id="126" name="Google Shape;126;p21"/>
            <p:cNvSpPr/>
            <p:nvPr/>
          </p:nvSpPr>
          <p:spPr>
            <a:xfrm>
              <a:off x="3983425" y="2151400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21"/>
            <p:cNvGrpSpPr/>
            <p:nvPr/>
          </p:nvGrpSpPr>
          <p:grpSpPr>
            <a:xfrm>
              <a:off x="4303175" y="2377988"/>
              <a:ext cx="561100" cy="250525"/>
              <a:chOff x="4303175" y="2225438"/>
              <a:chExt cx="561100" cy="250525"/>
            </a:xfrm>
          </p:grpSpPr>
          <p:sp>
            <p:nvSpPr>
              <p:cNvPr id="128" name="Google Shape;128;p21"/>
              <p:cNvSpPr/>
              <p:nvPr/>
            </p:nvSpPr>
            <p:spPr>
              <a:xfrm>
                <a:off x="4646825" y="2225438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1"/>
              <p:cNvSpPr/>
              <p:nvPr/>
            </p:nvSpPr>
            <p:spPr>
              <a:xfrm>
                <a:off x="4303175" y="2338450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0" name="Google Shape;130;p21"/>
          <p:cNvGrpSpPr/>
          <p:nvPr/>
        </p:nvGrpSpPr>
        <p:grpSpPr>
          <a:xfrm>
            <a:off x="7663825" y="3853727"/>
            <a:ext cx="524946" cy="524946"/>
            <a:chOff x="7663825" y="3853727"/>
            <a:chExt cx="524946" cy="524946"/>
          </a:xfrm>
        </p:grpSpPr>
        <p:sp>
          <p:nvSpPr>
            <p:cNvPr id="131" name="Google Shape;131;p21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7663825" y="40846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1224431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1287575" y="1722388"/>
            <a:ext cx="37323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41" name="Google Shape;141;p22"/>
          <p:cNvGrpSpPr/>
          <p:nvPr/>
        </p:nvGrpSpPr>
        <p:grpSpPr>
          <a:xfrm>
            <a:off x="1287581" y="3658550"/>
            <a:ext cx="3732300" cy="703800"/>
            <a:chOff x="1287581" y="3658550"/>
            <a:chExt cx="3732300" cy="703800"/>
          </a:xfrm>
        </p:grpSpPr>
        <p:grpSp>
          <p:nvGrpSpPr>
            <p:cNvPr id="142" name="Google Shape;142;p22"/>
            <p:cNvGrpSpPr/>
            <p:nvPr/>
          </p:nvGrpSpPr>
          <p:grpSpPr>
            <a:xfrm>
              <a:off x="1692456" y="3885181"/>
              <a:ext cx="2922532" cy="250525"/>
              <a:chOff x="1692456" y="3885181"/>
              <a:chExt cx="2922532" cy="250525"/>
            </a:xfrm>
          </p:grpSpPr>
          <p:sp>
            <p:nvSpPr>
              <p:cNvPr id="143" name="Google Shape;143;p22"/>
              <p:cNvSpPr/>
              <p:nvPr/>
            </p:nvSpPr>
            <p:spPr>
              <a:xfrm>
                <a:off x="4397538" y="3885181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22"/>
              <p:cNvSpPr/>
              <p:nvPr/>
            </p:nvSpPr>
            <p:spPr>
              <a:xfrm>
                <a:off x="1692456" y="3998200"/>
                <a:ext cx="2886438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" name="Google Shape;145;p22"/>
            <p:cNvSpPr/>
            <p:nvPr/>
          </p:nvSpPr>
          <p:spPr>
            <a:xfrm>
              <a:off x="1287581" y="3658550"/>
              <a:ext cx="3732300" cy="7038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3"/>
          <p:cNvCxnSpPr/>
          <p:nvPr/>
        </p:nvCxnSpPr>
        <p:spPr>
          <a:xfrm>
            <a:off x="4571975" y="539500"/>
            <a:ext cx="0" cy="402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713225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2" type="title"/>
          </p:nvPr>
        </p:nvSpPr>
        <p:spPr>
          <a:xfrm>
            <a:off x="4549625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1155425" y="2823882"/>
            <a:ext cx="2974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3" type="subTitle"/>
          </p:nvPr>
        </p:nvSpPr>
        <p:spPr>
          <a:xfrm>
            <a:off x="4991825" y="2823882"/>
            <a:ext cx="2974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23"/>
          <p:cNvGrpSpPr/>
          <p:nvPr/>
        </p:nvGrpSpPr>
        <p:grpSpPr>
          <a:xfrm>
            <a:off x="4309500" y="1527327"/>
            <a:ext cx="524946" cy="524946"/>
            <a:chOff x="4309500" y="1527327"/>
            <a:chExt cx="524946" cy="524946"/>
          </a:xfrm>
        </p:grpSpPr>
        <p:sp>
          <p:nvSpPr>
            <p:cNvPr id="155" name="Google Shape;155;p23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309500" y="17582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4069406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4132550" y="1722388"/>
            <a:ext cx="37323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65" name="Google Shape;165;p24"/>
          <p:cNvGrpSpPr/>
          <p:nvPr/>
        </p:nvGrpSpPr>
        <p:grpSpPr>
          <a:xfrm flipH="1">
            <a:off x="4537448" y="3885181"/>
            <a:ext cx="2922532" cy="250525"/>
            <a:chOff x="1692456" y="3885181"/>
            <a:chExt cx="2922532" cy="250525"/>
          </a:xfrm>
        </p:grpSpPr>
        <p:sp>
          <p:nvSpPr>
            <p:cNvPr id="166" name="Google Shape;166;p24"/>
            <p:cNvSpPr/>
            <p:nvPr/>
          </p:nvSpPr>
          <p:spPr>
            <a:xfrm>
              <a:off x="4397538" y="3885181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692456" y="3998200"/>
              <a:ext cx="2886438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24"/>
          <p:cNvSpPr/>
          <p:nvPr/>
        </p:nvSpPr>
        <p:spPr>
          <a:xfrm flipH="1">
            <a:off x="4132556" y="3658550"/>
            <a:ext cx="3732300" cy="703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2">
            <a:alphaModFix/>
          </a:blip>
          <a:srcRect b="86457" l="0" r="0" t="0"/>
          <a:stretch/>
        </p:blipFill>
        <p:spPr>
          <a:xfrm>
            <a:off x="713225" y="539500"/>
            <a:ext cx="7717550" cy="5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713250" y="1359750"/>
            <a:ext cx="77175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73" name="Google Shape;173;p25"/>
          <p:cNvGrpSpPr/>
          <p:nvPr/>
        </p:nvGrpSpPr>
        <p:grpSpPr>
          <a:xfrm>
            <a:off x="980975" y="3888911"/>
            <a:ext cx="1177154" cy="499403"/>
            <a:chOff x="980975" y="3888911"/>
            <a:chExt cx="1177154" cy="499403"/>
          </a:xfrm>
        </p:grpSpPr>
        <p:sp>
          <p:nvSpPr>
            <p:cNvPr id="174" name="Google Shape;174;p25"/>
            <p:cNvSpPr/>
            <p:nvPr/>
          </p:nvSpPr>
          <p:spPr>
            <a:xfrm>
              <a:off x="985124" y="4140687"/>
              <a:ext cx="1168839" cy="247627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980975" y="4012894"/>
              <a:ext cx="1177154" cy="25594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980975" y="3888911"/>
              <a:ext cx="1177154" cy="256299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25"/>
          <p:cNvGrpSpPr/>
          <p:nvPr/>
        </p:nvGrpSpPr>
        <p:grpSpPr>
          <a:xfrm>
            <a:off x="2564931" y="4013093"/>
            <a:ext cx="5500407" cy="250525"/>
            <a:chOff x="2564931" y="4013093"/>
            <a:chExt cx="5500407" cy="250525"/>
          </a:xfrm>
        </p:grpSpPr>
        <p:sp>
          <p:nvSpPr>
            <p:cNvPr id="178" name="Google Shape;178;p25"/>
            <p:cNvSpPr/>
            <p:nvPr/>
          </p:nvSpPr>
          <p:spPr>
            <a:xfrm>
              <a:off x="7847888" y="4013093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2564931" y="4126113"/>
              <a:ext cx="5464310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 rotWithShape="1">
          <a:blip r:embed="rId2">
            <a:alphaModFix/>
          </a:blip>
          <a:srcRect b="6949" l="0" r="0" t="79611"/>
          <a:stretch/>
        </p:blipFill>
        <p:spPr>
          <a:xfrm>
            <a:off x="713225" y="4013101"/>
            <a:ext cx="7717550" cy="5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 txBox="1"/>
          <p:nvPr>
            <p:ph hasCustomPrompt="1" type="title"/>
          </p:nvPr>
        </p:nvSpPr>
        <p:spPr>
          <a:xfrm>
            <a:off x="713250" y="1607713"/>
            <a:ext cx="77175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2124000" y="3475625"/>
            <a:ext cx="4896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188" name="Google Shape;188;p27"/>
          <p:cNvGrpSpPr/>
          <p:nvPr/>
        </p:nvGrpSpPr>
        <p:grpSpPr>
          <a:xfrm>
            <a:off x="986825" y="711400"/>
            <a:ext cx="680250" cy="359975"/>
            <a:chOff x="986825" y="711400"/>
            <a:chExt cx="680250" cy="359975"/>
          </a:xfrm>
        </p:grpSpPr>
        <p:sp>
          <p:nvSpPr>
            <p:cNvPr id="189" name="Google Shape;189;p27"/>
            <p:cNvSpPr/>
            <p:nvPr/>
          </p:nvSpPr>
          <p:spPr>
            <a:xfrm>
              <a:off x="986825" y="71140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1082050" y="71140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1199650" y="71140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992950" y="88501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27"/>
          <p:cNvGrpSpPr/>
          <p:nvPr/>
        </p:nvGrpSpPr>
        <p:grpSpPr>
          <a:xfrm>
            <a:off x="2456398" y="724750"/>
            <a:ext cx="5702100" cy="333300"/>
            <a:chOff x="2456398" y="724750"/>
            <a:chExt cx="5702100" cy="333300"/>
          </a:xfrm>
        </p:grpSpPr>
        <p:sp>
          <p:nvSpPr>
            <p:cNvPr id="194" name="Google Shape;194;p27"/>
            <p:cNvSpPr/>
            <p:nvPr/>
          </p:nvSpPr>
          <p:spPr>
            <a:xfrm flipH="1">
              <a:off x="2456398" y="724750"/>
              <a:ext cx="57021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5" name="Google Shape;195;p27"/>
            <p:cNvCxnSpPr/>
            <p:nvPr/>
          </p:nvCxnSpPr>
          <p:spPr>
            <a:xfrm>
              <a:off x="2699271" y="891400"/>
              <a:ext cx="52161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6" name="Google Shape;196;p27"/>
            <p:cNvSpPr/>
            <p:nvPr/>
          </p:nvSpPr>
          <p:spPr>
            <a:xfrm rot="10800000">
              <a:off x="2682727" y="805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5122925" y="1918375"/>
            <a:ext cx="28431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201" name="Google Shape;201;p28"/>
          <p:cNvGrpSpPr/>
          <p:nvPr/>
        </p:nvGrpSpPr>
        <p:grpSpPr>
          <a:xfrm>
            <a:off x="5953825" y="3403431"/>
            <a:ext cx="1177150" cy="703675"/>
            <a:chOff x="5953825" y="3446413"/>
            <a:chExt cx="1177150" cy="703675"/>
          </a:xfrm>
        </p:grpSpPr>
        <p:sp>
          <p:nvSpPr>
            <p:cNvPr id="202" name="Google Shape;202;p28"/>
            <p:cNvSpPr/>
            <p:nvPr/>
          </p:nvSpPr>
          <p:spPr>
            <a:xfrm>
              <a:off x="5953825" y="3446413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3" name="Google Shape;203;p28"/>
            <p:cNvGrpSpPr/>
            <p:nvPr/>
          </p:nvGrpSpPr>
          <p:grpSpPr>
            <a:xfrm>
              <a:off x="6273575" y="3673000"/>
              <a:ext cx="561100" cy="250525"/>
              <a:chOff x="6273575" y="3520450"/>
              <a:chExt cx="561100" cy="250525"/>
            </a:xfrm>
          </p:grpSpPr>
          <p:sp>
            <p:nvSpPr>
              <p:cNvPr id="204" name="Google Shape;204;p28"/>
              <p:cNvSpPr/>
              <p:nvPr/>
            </p:nvSpPr>
            <p:spPr>
              <a:xfrm>
                <a:off x="6617225" y="3520450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8"/>
              <p:cNvSpPr/>
              <p:nvPr/>
            </p:nvSpPr>
            <p:spPr>
              <a:xfrm>
                <a:off x="6273575" y="3633463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9"/>
          <p:cNvSpPr txBox="1"/>
          <p:nvPr>
            <p:ph idx="1" type="subTitle"/>
          </p:nvPr>
        </p:nvSpPr>
        <p:spPr>
          <a:xfrm>
            <a:off x="941850" y="31827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9"/>
          <p:cNvSpPr txBox="1"/>
          <p:nvPr>
            <p:ph idx="2" type="subTitle"/>
          </p:nvPr>
        </p:nvSpPr>
        <p:spPr>
          <a:xfrm>
            <a:off x="941850" y="2852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11" name="Google Shape;211;p29"/>
          <p:cNvSpPr txBox="1"/>
          <p:nvPr>
            <p:ph idx="3" type="subTitle"/>
          </p:nvPr>
        </p:nvSpPr>
        <p:spPr>
          <a:xfrm>
            <a:off x="6076950" y="31827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9"/>
          <p:cNvSpPr txBox="1"/>
          <p:nvPr>
            <p:ph idx="4" type="subTitle"/>
          </p:nvPr>
        </p:nvSpPr>
        <p:spPr>
          <a:xfrm>
            <a:off x="6076950" y="2852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13" name="Google Shape;213;p29"/>
          <p:cNvSpPr txBox="1"/>
          <p:nvPr>
            <p:ph idx="5" type="subTitle"/>
          </p:nvPr>
        </p:nvSpPr>
        <p:spPr>
          <a:xfrm>
            <a:off x="3509400" y="31827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9"/>
          <p:cNvSpPr txBox="1"/>
          <p:nvPr>
            <p:ph idx="6" type="subTitle"/>
          </p:nvPr>
        </p:nvSpPr>
        <p:spPr>
          <a:xfrm>
            <a:off x="3509400" y="2852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215" name="Google Shape;215;p29"/>
          <p:cNvGrpSpPr/>
          <p:nvPr/>
        </p:nvGrpSpPr>
        <p:grpSpPr>
          <a:xfrm>
            <a:off x="1093200" y="4115750"/>
            <a:ext cx="6957600" cy="333300"/>
            <a:chOff x="1093200" y="4115750"/>
            <a:chExt cx="6957600" cy="333300"/>
          </a:xfrm>
        </p:grpSpPr>
        <p:sp>
          <p:nvSpPr>
            <p:cNvPr id="216" name="Google Shape;216;p29"/>
            <p:cNvSpPr/>
            <p:nvPr/>
          </p:nvSpPr>
          <p:spPr>
            <a:xfrm>
              <a:off x="1093200" y="4115750"/>
              <a:ext cx="69576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" name="Google Shape;217;p29"/>
            <p:cNvCxnSpPr/>
            <p:nvPr/>
          </p:nvCxnSpPr>
          <p:spPr>
            <a:xfrm>
              <a:off x="1389900" y="4282400"/>
              <a:ext cx="6364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8" name="Google Shape;218;p29"/>
            <p:cNvSpPr/>
            <p:nvPr/>
          </p:nvSpPr>
          <p:spPr>
            <a:xfrm>
              <a:off x="7628677" y="4196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/>
          <p:nvPr/>
        </p:nvSpPr>
        <p:spPr>
          <a:xfrm>
            <a:off x="-8575" y="0"/>
            <a:ext cx="9152700" cy="5143500"/>
          </a:xfrm>
          <a:prstGeom prst="frame">
            <a:avLst>
              <a:gd fmla="val 1403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2">
            <a:alphaModFix/>
          </a:blip>
          <a:srcRect b="86456" l="0" r="0" t="3939"/>
          <a:stretch/>
        </p:blipFill>
        <p:spPr>
          <a:xfrm>
            <a:off x="713225" y="5395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4247250" y="955475"/>
            <a:ext cx="4183800" cy="3218400"/>
          </a:xfrm>
          <a:prstGeom prst="rect">
            <a:avLst/>
          </a:prstGeom>
          <a:gradFill>
            <a:gsLst>
              <a:gs pos="0">
                <a:srgbClr val="4D4D4D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5690975" y="1753650"/>
            <a:ext cx="25584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</a:lstStyle>
          <a:p/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 rotWithShape="1">
          <a:blip r:embed="rId2">
            <a:alphaModFix/>
          </a:blip>
          <a:srcRect b="-5209" l="28263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31"/>
          <p:cNvSpPr txBox="1"/>
          <p:nvPr>
            <p:ph idx="1" type="subTitle"/>
          </p:nvPr>
        </p:nvSpPr>
        <p:spPr>
          <a:xfrm>
            <a:off x="2823000" y="2092200"/>
            <a:ext cx="3758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1"/>
          <p:cNvSpPr txBox="1"/>
          <p:nvPr>
            <p:ph idx="2" type="subTitle"/>
          </p:nvPr>
        </p:nvSpPr>
        <p:spPr>
          <a:xfrm>
            <a:off x="2823000" y="1731400"/>
            <a:ext cx="375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32" name="Google Shape;232;p31"/>
          <p:cNvSpPr txBox="1"/>
          <p:nvPr>
            <p:ph idx="3" type="subTitle"/>
          </p:nvPr>
        </p:nvSpPr>
        <p:spPr>
          <a:xfrm>
            <a:off x="2823000" y="3663825"/>
            <a:ext cx="3758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1"/>
          <p:cNvSpPr txBox="1"/>
          <p:nvPr>
            <p:ph idx="4" type="subTitle"/>
          </p:nvPr>
        </p:nvSpPr>
        <p:spPr>
          <a:xfrm>
            <a:off x="2823000" y="3303025"/>
            <a:ext cx="375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234" name="Google Shape;234;p31"/>
          <p:cNvGrpSpPr/>
          <p:nvPr/>
        </p:nvGrpSpPr>
        <p:grpSpPr>
          <a:xfrm>
            <a:off x="7772750" y="2478425"/>
            <a:ext cx="333300" cy="880200"/>
            <a:chOff x="7772750" y="2478425"/>
            <a:chExt cx="333300" cy="880200"/>
          </a:xfrm>
        </p:grpSpPr>
        <p:sp>
          <p:nvSpPr>
            <p:cNvPr id="235" name="Google Shape;235;p31"/>
            <p:cNvSpPr/>
            <p:nvPr/>
          </p:nvSpPr>
          <p:spPr>
            <a:xfrm rot="5400000">
              <a:off x="7499300" y="2751875"/>
              <a:ext cx="8802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6" name="Google Shape;236;p31"/>
            <p:cNvCxnSpPr/>
            <p:nvPr/>
          </p:nvCxnSpPr>
          <p:spPr>
            <a:xfrm>
              <a:off x="7939400" y="2627675"/>
              <a:ext cx="0" cy="58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7" name="Google Shape;237;p31"/>
            <p:cNvSpPr/>
            <p:nvPr/>
          </p:nvSpPr>
          <p:spPr>
            <a:xfrm rot="5400000">
              <a:off x="7864577" y="3062071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2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1" type="subTitle"/>
          </p:nvPr>
        </p:nvSpPr>
        <p:spPr>
          <a:xfrm>
            <a:off x="941850" y="32738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2"/>
          <p:cNvSpPr txBox="1"/>
          <p:nvPr>
            <p:ph idx="2" type="subTitle"/>
          </p:nvPr>
        </p:nvSpPr>
        <p:spPr>
          <a:xfrm>
            <a:off x="941850" y="2913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4" name="Google Shape;244;p32"/>
          <p:cNvSpPr txBox="1"/>
          <p:nvPr>
            <p:ph idx="3" type="subTitle"/>
          </p:nvPr>
        </p:nvSpPr>
        <p:spPr>
          <a:xfrm>
            <a:off x="6076950" y="32738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4" type="subTitle"/>
          </p:nvPr>
        </p:nvSpPr>
        <p:spPr>
          <a:xfrm>
            <a:off x="6076950" y="2913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6" name="Google Shape;246;p32"/>
          <p:cNvSpPr txBox="1"/>
          <p:nvPr>
            <p:ph idx="5" type="subTitle"/>
          </p:nvPr>
        </p:nvSpPr>
        <p:spPr>
          <a:xfrm>
            <a:off x="3509400" y="32738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2"/>
          <p:cNvSpPr txBox="1"/>
          <p:nvPr>
            <p:ph idx="6" type="subTitle"/>
          </p:nvPr>
        </p:nvSpPr>
        <p:spPr>
          <a:xfrm>
            <a:off x="3509400" y="2913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48" name="Google Shape;248;p32"/>
          <p:cNvSpPr txBox="1"/>
          <p:nvPr>
            <p:ph idx="7" type="subTitle"/>
          </p:nvPr>
        </p:nvSpPr>
        <p:spPr>
          <a:xfrm>
            <a:off x="941850" y="202670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2"/>
          <p:cNvSpPr txBox="1"/>
          <p:nvPr>
            <p:ph idx="8" type="subTitle"/>
          </p:nvPr>
        </p:nvSpPr>
        <p:spPr>
          <a:xfrm>
            <a:off x="941850" y="166590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50" name="Google Shape;250;p32"/>
          <p:cNvSpPr txBox="1"/>
          <p:nvPr>
            <p:ph idx="9" type="subTitle"/>
          </p:nvPr>
        </p:nvSpPr>
        <p:spPr>
          <a:xfrm>
            <a:off x="6076950" y="202670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2"/>
          <p:cNvSpPr txBox="1"/>
          <p:nvPr>
            <p:ph idx="13" type="subTitle"/>
          </p:nvPr>
        </p:nvSpPr>
        <p:spPr>
          <a:xfrm>
            <a:off x="6076950" y="166590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52" name="Google Shape;252;p32"/>
          <p:cNvSpPr txBox="1"/>
          <p:nvPr>
            <p:ph idx="14" type="subTitle"/>
          </p:nvPr>
        </p:nvSpPr>
        <p:spPr>
          <a:xfrm>
            <a:off x="3509400" y="202670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2"/>
          <p:cNvSpPr txBox="1"/>
          <p:nvPr>
            <p:ph idx="15" type="subTitle"/>
          </p:nvPr>
        </p:nvSpPr>
        <p:spPr>
          <a:xfrm>
            <a:off x="3509400" y="166590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33"/>
          <p:cNvSpPr txBox="1"/>
          <p:nvPr>
            <p:ph idx="1" type="subTitle"/>
          </p:nvPr>
        </p:nvSpPr>
        <p:spPr>
          <a:xfrm>
            <a:off x="2381475" y="216130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3"/>
          <p:cNvSpPr txBox="1"/>
          <p:nvPr>
            <p:ph idx="2" type="subTitle"/>
          </p:nvPr>
        </p:nvSpPr>
        <p:spPr>
          <a:xfrm>
            <a:off x="2381475" y="180050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59" name="Google Shape;259;p33"/>
          <p:cNvSpPr txBox="1"/>
          <p:nvPr>
            <p:ph idx="3" type="subTitle"/>
          </p:nvPr>
        </p:nvSpPr>
        <p:spPr>
          <a:xfrm>
            <a:off x="2381475" y="359795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3"/>
          <p:cNvSpPr txBox="1"/>
          <p:nvPr>
            <p:ph idx="4" type="subTitle"/>
          </p:nvPr>
        </p:nvSpPr>
        <p:spPr>
          <a:xfrm>
            <a:off x="2381475" y="323715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61" name="Google Shape;261;p33"/>
          <p:cNvSpPr txBox="1"/>
          <p:nvPr>
            <p:ph idx="5" type="subTitle"/>
          </p:nvPr>
        </p:nvSpPr>
        <p:spPr>
          <a:xfrm>
            <a:off x="5998650" y="216130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33"/>
          <p:cNvSpPr txBox="1"/>
          <p:nvPr>
            <p:ph idx="6" type="subTitle"/>
          </p:nvPr>
        </p:nvSpPr>
        <p:spPr>
          <a:xfrm>
            <a:off x="5998650" y="180050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63" name="Google Shape;263;p33"/>
          <p:cNvSpPr txBox="1"/>
          <p:nvPr>
            <p:ph idx="7" type="subTitle"/>
          </p:nvPr>
        </p:nvSpPr>
        <p:spPr>
          <a:xfrm>
            <a:off x="5998650" y="359795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3"/>
          <p:cNvSpPr txBox="1"/>
          <p:nvPr>
            <p:ph idx="8" type="subTitle"/>
          </p:nvPr>
        </p:nvSpPr>
        <p:spPr>
          <a:xfrm>
            <a:off x="5998650" y="323715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 rotWithShape="1">
          <a:blip r:embed="rId2">
            <a:alphaModFix/>
          </a:blip>
          <a:srcRect b="0" l="37050" r="47892" t="0"/>
          <a:stretch/>
        </p:blipFill>
        <p:spPr>
          <a:xfrm>
            <a:off x="7132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2">
            <a:alphaModFix/>
          </a:blip>
          <a:srcRect b="0" l="16378" r="69009" t="2959"/>
          <a:stretch/>
        </p:blipFill>
        <p:spPr>
          <a:xfrm>
            <a:off x="73496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34"/>
          <p:cNvCxnSpPr/>
          <p:nvPr/>
        </p:nvCxnSpPr>
        <p:spPr>
          <a:xfrm>
            <a:off x="715350" y="25717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" name="Google Shape;270;p34"/>
          <p:cNvSpPr txBox="1"/>
          <p:nvPr>
            <p:ph type="title"/>
          </p:nvPr>
        </p:nvSpPr>
        <p:spPr>
          <a:xfrm>
            <a:off x="2102550" y="987163"/>
            <a:ext cx="4938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1" name="Google Shape;271;p34"/>
          <p:cNvSpPr txBox="1"/>
          <p:nvPr>
            <p:ph idx="1" type="subTitle"/>
          </p:nvPr>
        </p:nvSpPr>
        <p:spPr>
          <a:xfrm>
            <a:off x="2102550" y="1760575"/>
            <a:ext cx="4938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4"/>
          <p:cNvSpPr txBox="1"/>
          <p:nvPr>
            <p:ph idx="2" type="title"/>
          </p:nvPr>
        </p:nvSpPr>
        <p:spPr>
          <a:xfrm>
            <a:off x="2102550" y="3020263"/>
            <a:ext cx="4938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3" name="Google Shape;273;p34"/>
          <p:cNvSpPr txBox="1"/>
          <p:nvPr>
            <p:ph idx="3" type="subTitle"/>
          </p:nvPr>
        </p:nvSpPr>
        <p:spPr>
          <a:xfrm>
            <a:off x="2102550" y="3793675"/>
            <a:ext cx="4938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4" name="Google Shape;274;p34"/>
          <p:cNvGrpSpPr/>
          <p:nvPr/>
        </p:nvGrpSpPr>
        <p:grpSpPr>
          <a:xfrm>
            <a:off x="913675" y="2434850"/>
            <a:ext cx="680250" cy="359975"/>
            <a:chOff x="913675" y="2434850"/>
            <a:chExt cx="680250" cy="359975"/>
          </a:xfrm>
        </p:grpSpPr>
        <p:sp>
          <p:nvSpPr>
            <p:cNvPr id="275" name="Google Shape;275;p34"/>
            <p:cNvSpPr/>
            <p:nvPr/>
          </p:nvSpPr>
          <p:spPr>
            <a:xfrm>
              <a:off x="9136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10089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11265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9198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34"/>
          <p:cNvGrpSpPr/>
          <p:nvPr/>
        </p:nvGrpSpPr>
        <p:grpSpPr>
          <a:xfrm>
            <a:off x="7489826" y="2444975"/>
            <a:ext cx="800749" cy="339718"/>
            <a:chOff x="7489826" y="2444975"/>
            <a:chExt cx="800749" cy="339718"/>
          </a:xfrm>
        </p:grpSpPr>
        <p:sp>
          <p:nvSpPr>
            <p:cNvPr id="280" name="Google Shape;280;p34"/>
            <p:cNvSpPr/>
            <p:nvPr/>
          </p:nvSpPr>
          <p:spPr>
            <a:xfrm>
              <a:off x="7492648" y="2616247"/>
              <a:ext cx="795092" cy="168446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7489826" y="2529316"/>
              <a:ext cx="800749" cy="17410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7489826" y="2444975"/>
              <a:ext cx="800749" cy="174345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713225" y="539500"/>
            <a:ext cx="4893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6" name="Google Shape;286;p35"/>
          <p:cNvSpPr txBox="1"/>
          <p:nvPr>
            <p:ph idx="1" type="subTitle"/>
          </p:nvPr>
        </p:nvSpPr>
        <p:spPr>
          <a:xfrm>
            <a:off x="1273025" y="2470945"/>
            <a:ext cx="3774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87" name="Google Shape;287;p35"/>
          <p:cNvSpPr txBox="1"/>
          <p:nvPr>
            <p:ph idx="2" type="subTitle"/>
          </p:nvPr>
        </p:nvSpPr>
        <p:spPr>
          <a:xfrm>
            <a:off x="1273025" y="4096495"/>
            <a:ext cx="3774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288" name="Google Shape;288;p35"/>
          <p:cNvSpPr txBox="1"/>
          <p:nvPr/>
        </p:nvSpPr>
        <p:spPr>
          <a:xfrm>
            <a:off x="1273025" y="3413475"/>
            <a:ext cx="3774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Credits: This presentation template was created by </a:t>
            </a:r>
            <a:r>
              <a:rPr b="1" i="0" lang="es" sz="1200" u="none" cap="none" strike="noStrike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" sz="12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including icons by </a:t>
            </a:r>
            <a:r>
              <a:rPr b="1" i="0" lang="es" sz="1200" u="none" cap="none" strike="noStrike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" sz="12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and infographics &amp; images by </a:t>
            </a:r>
            <a:r>
              <a:rPr b="1" i="0" lang="es" sz="1200" u="none" cap="none" strike="noStrike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879000" y="1652400"/>
            <a:ext cx="36705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3" name="Google Shape;293;p36"/>
          <p:cNvSpPr txBox="1"/>
          <p:nvPr>
            <p:ph idx="2" type="body"/>
          </p:nvPr>
        </p:nvSpPr>
        <p:spPr>
          <a:xfrm>
            <a:off x="4595825" y="1652400"/>
            <a:ext cx="36705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4" name="Google Shape;294;p36"/>
          <p:cNvSpPr txBox="1"/>
          <p:nvPr>
            <p:ph idx="3" type="subTitle"/>
          </p:nvPr>
        </p:nvSpPr>
        <p:spPr>
          <a:xfrm>
            <a:off x="879000" y="1304325"/>
            <a:ext cx="7386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8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/>
          <p:cNvPicPr preferRelativeResize="0"/>
          <p:nvPr/>
        </p:nvPicPr>
        <p:blipFill rotWithShape="1">
          <a:blip r:embed="rId2">
            <a:alphaModFix/>
          </a:blip>
          <a:srcRect b="-5209" l="28263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secundario">
  <p:cSld name="TITLE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2">
            <a:alphaModFix/>
          </a:blip>
          <a:srcRect b="0" l="661" r="661" t="0"/>
          <a:stretch/>
        </p:blipFill>
        <p:spPr>
          <a:xfrm>
            <a:off x="0" y="0"/>
            <a:ext cx="916007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200" cy="46830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grpSp>
        <p:nvGrpSpPr>
          <p:cNvPr id="306" name="Google Shape;306;p40"/>
          <p:cNvGrpSpPr/>
          <p:nvPr/>
        </p:nvGrpSpPr>
        <p:grpSpPr>
          <a:xfrm>
            <a:off x="4049946" y="115638"/>
            <a:ext cx="768600" cy="237035"/>
            <a:chOff x="3886275" y="86750"/>
            <a:chExt cx="1127475" cy="347712"/>
          </a:xfrm>
        </p:grpSpPr>
        <p:pic>
          <p:nvPicPr>
            <p:cNvPr id="307" name="Google Shape;307;p40"/>
            <p:cNvPicPr preferRelativeResize="0"/>
            <p:nvPr/>
          </p:nvPicPr>
          <p:blipFill rotWithShape="1">
            <a:blip r:embed="rId4">
              <a:alphaModFix amt="27000"/>
            </a:blip>
            <a:srcRect b="46819" l="0" r="0" t="0"/>
            <a:stretch/>
          </p:blipFill>
          <p:spPr>
            <a:xfrm>
              <a:off x="3886275" y="86750"/>
              <a:ext cx="638900" cy="3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0"/>
            <p:cNvPicPr preferRelativeResize="0"/>
            <p:nvPr/>
          </p:nvPicPr>
          <p:blipFill rotWithShape="1">
            <a:blip r:embed="rId4">
              <a:alphaModFix amt="27000"/>
            </a:blip>
            <a:srcRect b="-7534" l="0" r="0" t="64652"/>
            <a:stretch/>
          </p:blipFill>
          <p:spPr>
            <a:xfrm>
              <a:off x="4404925" y="167288"/>
              <a:ext cx="608825" cy="267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 txBox="1"/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315" name="Google Shape;315;p42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44"/>
          <p:cNvSpPr txBox="1"/>
          <p:nvPr>
            <p:ph idx="1" type="subTitle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4"/>
          <p:cNvSpPr txBox="1"/>
          <p:nvPr>
            <p:ph idx="2" type="subTitle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5" name="Google Shape;325;p44"/>
          <p:cNvSpPr txBox="1"/>
          <p:nvPr>
            <p:ph idx="3" type="subTitle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4"/>
          <p:cNvSpPr txBox="1"/>
          <p:nvPr>
            <p:ph idx="4" type="subTitle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7" name="Google Shape;327;p44"/>
          <p:cNvSpPr txBox="1"/>
          <p:nvPr>
            <p:ph idx="5" type="subTitle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44"/>
          <p:cNvSpPr txBox="1"/>
          <p:nvPr>
            <p:ph idx="6" type="subTitle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9" name="Google Shape;329;p44"/>
          <p:cNvSpPr txBox="1"/>
          <p:nvPr>
            <p:ph idx="7" type="subTitle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4"/>
          <p:cNvSpPr txBox="1"/>
          <p:nvPr>
            <p:ph idx="8" type="subTitle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31" name="Google Shape;331;p44"/>
          <p:cNvSpPr txBox="1"/>
          <p:nvPr>
            <p:ph idx="9" type="title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32" name="Google Shape;332;p44"/>
          <p:cNvSpPr txBox="1"/>
          <p:nvPr>
            <p:ph idx="13" type="title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33" name="Google Shape;333;p44"/>
          <p:cNvSpPr txBox="1"/>
          <p:nvPr>
            <p:ph idx="14" type="title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34" name="Google Shape;334;p44"/>
          <p:cNvSpPr txBox="1"/>
          <p:nvPr>
            <p:ph idx="15" type="title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799175" y="2104125"/>
            <a:ext cx="44106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38" name="Google Shape;338;p45"/>
          <p:cNvSpPr txBox="1"/>
          <p:nvPr>
            <p:ph idx="2" type="title"/>
          </p:nvPr>
        </p:nvSpPr>
        <p:spPr>
          <a:xfrm>
            <a:off x="3799175" y="998049"/>
            <a:ext cx="4410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39" name="Google Shape;339;p45"/>
          <p:cNvSpPr txBox="1"/>
          <p:nvPr>
            <p:ph idx="1" type="subTitle"/>
          </p:nvPr>
        </p:nvSpPr>
        <p:spPr>
          <a:xfrm>
            <a:off x="4660025" y="3663675"/>
            <a:ext cx="26889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/>
        </p:txBody>
      </p:sp>
      <p:grpSp>
        <p:nvGrpSpPr>
          <p:cNvPr id="340" name="Google Shape;340;p45"/>
          <p:cNvGrpSpPr/>
          <p:nvPr/>
        </p:nvGrpSpPr>
        <p:grpSpPr>
          <a:xfrm>
            <a:off x="7663825" y="766227"/>
            <a:ext cx="524946" cy="524946"/>
            <a:chOff x="6931150" y="2739415"/>
            <a:chExt cx="524946" cy="524946"/>
          </a:xfrm>
        </p:grpSpPr>
        <p:sp>
          <p:nvSpPr>
            <p:cNvPr id="341" name="Google Shape;341;p45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7161805" y="2739415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6931150" y="2970309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5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6985519" y="2793784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6"/>
          <p:cNvPicPr preferRelativeResize="0"/>
          <p:nvPr/>
        </p:nvPicPr>
        <p:blipFill rotWithShape="1">
          <a:blip r:embed="rId2">
            <a:alphaModFix/>
          </a:blip>
          <a:srcRect b="7150" l="119" r="119" t="222"/>
          <a:stretch/>
        </p:blipFill>
        <p:spPr>
          <a:xfrm>
            <a:off x="722125" y="548900"/>
            <a:ext cx="7699173" cy="40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6"/>
          <p:cNvSpPr/>
          <p:nvPr/>
        </p:nvSpPr>
        <p:spPr>
          <a:xfrm>
            <a:off x="713225" y="1130400"/>
            <a:ext cx="7717500" cy="28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46"/>
          <p:cNvCxnSpPr/>
          <p:nvPr/>
        </p:nvCxnSpPr>
        <p:spPr>
          <a:xfrm>
            <a:off x="1694900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46"/>
          <p:cNvCxnSpPr/>
          <p:nvPr/>
        </p:nvCxnSpPr>
        <p:spPr>
          <a:xfrm>
            <a:off x="7449125" y="1130400"/>
            <a:ext cx="0" cy="28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6"/>
          <p:cNvSpPr txBox="1"/>
          <p:nvPr>
            <p:ph type="title"/>
          </p:nvPr>
        </p:nvSpPr>
        <p:spPr>
          <a:xfrm>
            <a:off x="2324100" y="1466763"/>
            <a:ext cx="44958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46"/>
          <p:cNvSpPr txBox="1"/>
          <p:nvPr>
            <p:ph idx="1" type="subTitle"/>
          </p:nvPr>
        </p:nvSpPr>
        <p:spPr>
          <a:xfrm>
            <a:off x="2324100" y="2468625"/>
            <a:ext cx="44958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cxnSp>
        <p:nvCxnSpPr>
          <p:cNvPr id="355" name="Google Shape;355;p46"/>
          <p:cNvCxnSpPr/>
          <p:nvPr/>
        </p:nvCxnSpPr>
        <p:spPr>
          <a:xfrm>
            <a:off x="1706775" y="2343725"/>
            <a:ext cx="575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6" name="Google Shape;356;p46"/>
          <p:cNvGrpSpPr/>
          <p:nvPr/>
        </p:nvGrpSpPr>
        <p:grpSpPr>
          <a:xfrm>
            <a:off x="940675" y="2352377"/>
            <a:ext cx="524946" cy="524946"/>
            <a:chOff x="940675" y="2352377"/>
            <a:chExt cx="524946" cy="524946"/>
          </a:xfrm>
        </p:grpSpPr>
        <p:sp>
          <p:nvSpPr>
            <p:cNvPr id="357" name="Google Shape;357;p46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6"/>
            <p:cNvSpPr/>
            <p:nvPr/>
          </p:nvSpPr>
          <p:spPr>
            <a:xfrm>
              <a:off x="1171330" y="235237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6"/>
            <p:cNvSpPr/>
            <p:nvPr/>
          </p:nvSpPr>
          <p:spPr>
            <a:xfrm>
              <a:off x="940675" y="258327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6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6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6"/>
            <p:cNvSpPr/>
            <p:nvPr/>
          </p:nvSpPr>
          <p:spPr>
            <a:xfrm>
              <a:off x="995044" y="240674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" name="Google Shape;363;p46"/>
          <p:cNvGrpSpPr/>
          <p:nvPr/>
        </p:nvGrpSpPr>
        <p:grpSpPr>
          <a:xfrm>
            <a:off x="7602875" y="2434850"/>
            <a:ext cx="680250" cy="359975"/>
            <a:chOff x="7602875" y="2434850"/>
            <a:chExt cx="680250" cy="359975"/>
          </a:xfrm>
        </p:grpSpPr>
        <p:sp>
          <p:nvSpPr>
            <p:cNvPr id="364" name="Google Shape;364;p46"/>
            <p:cNvSpPr/>
            <p:nvPr/>
          </p:nvSpPr>
          <p:spPr>
            <a:xfrm>
              <a:off x="76028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6"/>
            <p:cNvSpPr/>
            <p:nvPr/>
          </p:nvSpPr>
          <p:spPr>
            <a:xfrm>
              <a:off x="76981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6"/>
            <p:cNvSpPr/>
            <p:nvPr/>
          </p:nvSpPr>
          <p:spPr>
            <a:xfrm>
              <a:off x="78157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6"/>
            <p:cNvSpPr/>
            <p:nvPr/>
          </p:nvSpPr>
          <p:spPr>
            <a:xfrm>
              <a:off x="76090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7"/>
          <p:cNvPicPr preferRelativeResize="0"/>
          <p:nvPr/>
        </p:nvPicPr>
        <p:blipFill rotWithShape="1">
          <a:blip r:embed="rId2">
            <a:alphaModFix/>
          </a:blip>
          <a:srcRect b="-14650" l="46624" r="25537" t="-38441"/>
          <a:stretch/>
        </p:blipFill>
        <p:spPr>
          <a:xfrm>
            <a:off x="7132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 rotWithShape="1">
          <a:blip r:embed="rId2">
            <a:alphaModFix/>
          </a:blip>
          <a:srcRect b="-5209" l="28263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2541150" y="1934225"/>
            <a:ext cx="40617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p48"/>
          <p:cNvSpPr txBox="1"/>
          <p:nvPr>
            <p:ph idx="1" type="subTitle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48"/>
          <p:cNvSpPr txBox="1"/>
          <p:nvPr>
            <p:ph idx="2" type="subTitle"/>
          </p:nvPr>
        </p:nvSpPr>
        <p:spPr>
          <a:xfrm>
            <a:off x="1736675" y="3307775"/>
            <a:ext cx="2307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79" name="Google Shape;379;p48"/>
          <p:cNvSpPr txBox="1"/>
          <p:nvPr>
            <p:ph idx="3" type="subTitle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8"/>
          <p:cNvSpPr txBox="1"/>
          <p:nvPr>
            <p:ph idx="4" type="subTitle"/>
          </p:nvPr>
        </p:nvSpPr>
        <p:spPr>
          <a:xfrm>
            <a:off x="5100325" y="3307775"/>
            <a:ext cx="2307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381" name="Google Shape;381;p48"/>
          <p:cNvGrpSpPr/>
          <p:nvPr/>
        </p:nvGrpSpPr>
        <p:grpSpPr>
          <a:xfrm>
            <a:off x="3983425" y="2070943"/>
            <a:ext cx="1177150" cy="703675"/>
            <a:chOff x="3983425" y="2151400"/>
            <a:chExt cx="1177150" cy="703675"/>
          </a:xfrm>
        </p:grpSpPr>
        <p:sp>
          <p:nvSpPr>
            <p:cNvPr id="382" name="Google Shape;382;p48"/>
            <p:cNvSpPr/>
            <p:nvPr/>
          </p:nvSpPr>
          <p:spPr>
            <a:xfrm>
              <a:off x="3983425" y="2151400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3" name="Google Shape;383;p48"/>
            <p:cNvGrpSpPr/>
            <p:nvPr/>
          </p:nvGrpSpPr>
          <p:grpSpPr>
            <a:xfrm>
              <a:off x="4303175" y="2377988"/>
              <a:ext cx="561100" cy="250525"/>
              <a:chOff x="4303175" y="2225438"/>
              <a:chExt cx="561100" cy="250525"/>
            </a:xfrm>
          </p:grpSpPr>
          <p:sp>
            <p:nvSpPr>
              <p:cNvPr id="384" name="Google Shape;384;p48"/>
              <p:cNvSpPr/>
              <p:nvPr/>
            </p:nvSpPr>
            <p:spPr>
              <a:xfrm>
                <a:off x="4646825" y="2225438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48"/>
              <p:cNvSpPr/>
              <p:nvPr/>
            </p:nvSpPr>
            <p:spPr>
              <a:xfrm>
                <a:off x="4303175" y="2338450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6" name="Google Shape;386;p48"/>
          <p:cNvGrpSpPr/>
          <p:nvPr/>
        </p:nvGrpSpPr>
        <p:grpSpPr>
          <a:xfrm>
            <a:off x="7663825" y="3853727"/>
            <a:ext cx="524946" cy="524946"/>
            <a:chOff x="7663825" y="3853727"/>
            <a:chExt cx="524946" cy="524946"/>
          </a:xfrm>
        </p:grpSpPr>
        <p:sp>
          <p:nvSpPr>
            <p:cNvPr id="387" name="Google Shape;387;p48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8"/>
            <p:cNvSpPr/>
            <p:nvPr/>
          </p:nvSpPr>
          <p:spPr>
            <a:xfrm>
              <a:off x="7894480" y="38537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8"/>
            <p:cNvSpPr/>
            <p:nvPr/>
          </p:nvSpPr>
          <p:spPr>
            <a:xfrm>
              <a:off x="7663825" y="40846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8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8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8"/>
            <p:cNvSpPr/>
            <p:nvPr/>
          </p:nvSpPr>
          <p:spPr>
            <a:xfrm>
              <a:off x="7718194" y="39080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9"/>
          <p:cNvSpPr txBox="1"/>
          <p:nvPr>
            <p:ph type="title"/>
          </p:nvPr>
        </p:nvSpPr>
        <p:spPr>
          <a:xfrm>
            <a:off x="1224431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49"/>
          <p:cNvSpPr txBox="1"/>
          <p:nvPr>
            <p:ph idx="1" type="subTitle"/>
          </p:nvPr>
        </p:nvSpPr>
        <p:spPr>
          <a:xfrm>
            <a:off x="1287575" y="1722388"/>
            <a:ext cx="37323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397" name="Google Shape;397;p49"/>
          <p:cNvGrpSpPr/>
          <p:nvPr/>
        </p:nvGrpSpPr>
        <p:grpSpPr>
          <a:xfrm>
            <a:off x="1287581" y="3658550"/>
            <a:ext cx="3732300" cy="703800"/>
            <a:chOff x="1287581" y="3658550"/>
            <a:chExt cx="3732300" cy="703800"/>
          </a:xfrm>
        </p:grpSpPr>
        <p:grpSp>
          <p:nvGrpSpPr>
            <p:cNvPr id="398" name="Google Shape;398;p49"/>
            <p:cNvGrpSpPr/>
            <p:nvPr/>
          </p:nvGrpSpPr>
          <p:grpSpPr>
            <a:xfrm>
              <a:off x="1692456" y="3885181"/>
              <a:ext cx="2922532" cy="250525"/>
              <a:chOff x="1692456" y="3885181"/>
              <a:chExt cx="2922532" cy="250525"/>
            </a:xfrm>
          </p:grpSpPr>
          <p:sp>
            <p:nvSpPr>
              <p:cNvPr id="399" name="Google Shape;399;p49"/>
              <p:cNvSpPr/>
              <p:nvPr/>
            </p:nvSpPr>
            <p:spPr>
              <a:xfrm>
                <a:off x="4397538" y="3885181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49"/>
              <p:cNvSpPr/>
              <p:nvPr/>
            </p:nvSpPr>
            <p:spPr>
              <a:xfrm>
                <a:off x="1692456" y="3998200"/>
                <a:ext cx="2886438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1" name="Google Shape;401;p49"/>
            <p:cNvSpPr/>
            <p:nvPr/>
          </p:nvSpPr>
          <p:spPr>
            <a:xfrm>
              <a:off x="1287581" y="3658550"/>
              <a:ext cx="3732300" cy="7038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0"/>
          <p:cNvCxnSpPr/>
          <p:nvPr/>
        </p:nvCxnSpPr>
        <p:spPr>
          <a:xfrm>
            <a:off x="4571975" y="539500"/>
            <a:ext cx="0" cy="4029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04" name="Google Shape;404;p50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0"/>
          <p:cNvSpPr txBox="1"/>
          <p:nvPr>
            <p:ph type="title"/>
          </p:nvPr>
        </p:nvSpPr>
        <p:spPr>
          <a:xfrm>
            <a:off x="713225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7" name="Google Shape;407;p50"/>
          <p:cNvSpPr txBox="1"/>
          <p:nvPr>
            <p:ph idx="2" type="title"/>
          </p:nvPr>
        </p:nvSpPr>
        <p:spPr>
          <a:xfrm>
            <a:off x="4549625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8" name="Google Shape;408;p50"/>
          <p:cNvSpPr txBox="1"/>
          <p:nvPr>
            <p:ph idx="1" type="subTitle"/>
          </p:nvPr>
        </p:nvSpPr>
        <p:spPr>
          <a:xfrm>
            <a:off x="1155425" y="2823882"/>
            <a:ext cx="2974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50"/>
          <p:cNvSpPr txBox="1"/>
          <p:nvPr>
            <p:ph idx="3" type="subTitle"/>
          </p:nvPr>
        </p:nvSpPr>
        <p:spPr>
          <a:xfrm>
            <a:off x="4991825" y="2823882"/>
            <a:ext cx="29742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0" name="Google Shape;410;p50"/>
          <p:cNvGrpSpPr/>
          <p:nvPr/>
        </p:nvGrpSpPr>
        <p:grpSpPr>
          <a:xfrm>
            <a:off x="4309500" y="1527327"/>
            <a:ext cx="524946" cy="524946"/>
            <a:chOff x="4309500" y="1527327"/>
            <a:chExt cx="524946" cy="524946"/>
          </a:xfrm>
        </p:grpSpPr>
        <p:sp>
          <p:nvSpPr>
            <p:cNvPr id="411" name="Google Shape;411;p50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4540155" y="1527327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0"/>
            <p:cNvSpPr/>
            <p:nvPr/>
          </p:nvSpPr>
          <p:spPr>
            <a:xfrm>
              <a:off x="4309500" y="1758221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0"/>
            <p:cNvSpPr/>
            <p:nvPr/>
          </p:nvSpPr>
          <p:spPr>
            <a:xfrm>
              <a:off x="4363869" y="1581697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1"/>
          <p:cNvSpPr txBox="1"/>
          <p:nvPr>
            <p:ph type="title"/>
          </p:nvPr>
        </p:nvSpPr>
        <p:spPr>
          <a:xfrm>
            <a:off x="4069406" y="649900"/>
            <a:ext cx="3858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0" name="Google Shape;420;p51"/>
          <p:cNvSpPr txBox="1"/>
          <p:nvPr>
            <p:ph idx="1" type="subTitle"/>
          </p:nvPr>
        </p:nvSpPr>
        <p:spPr>
          <a:xfrm>
            <a:off x="4132550" y="1722388"/>
            <a:ext cx="37323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421" name="Google Shape;421;p51"/>
          <p:cNvGrpSpPr/>
          <p:nvPr/>
        </p:nvGrpSpPr>
        <p:grpSpPr>
          <a:xfrm flipH="1">
            <a:off x="4537448" y="3885181"/>
            <a:ext cx="2922532" cy="250525"/>
            <a:chOff x="1692456" y="3885181"/>
            <a:chExt cx="2922532" cy="250525"/>
          </a:xfrm>
        </p:grpSpPr>
        <p:sp>
          <p:nvSpPr>
            <p:cNvPr id="422" name="Google Shape;422;p51"/>
            <p:cNvSpPr/>
            <p:nvPr/>
          </p:nvSpPr>
          <p:spPr>
            <a:xfrm>
              <a:off x="4397538" y="3885181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1"/>
            <p:cNvSpPr/>
            <p:nvPr/>
          </p:nvSpPr>
          <p:spPr>
            <a:xfrm>
              <a:off x="1692456" y="3998200"/>
              <a:ext cx="2886438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51"/>
          <p:cNvSpPr/>
          <p:nvPr/>
        </p:nvSpPr>
        <p:spPr>
          <a:xfrm flipH="1">
            <a:off x="4132556" y="3658550"/>
            <a:ext cx="3732300" cy="7038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2"/>
          <p:cNvPicPr preferRelativeResize="0"/>
          <p:nvPr/>
        </p:nvPicPr>
        <p:blipFill rotWithShape="1">
          <a:blip r:embed="rId2">
            <a:alphaModFix/>
          </a:blip>
          <a:srcRect b="86457" l="0" r="0" t="0"/>
          <a:stretch/>
        </p:blipFill>
        <p:spPr>
          <a:xfrm>
            <a:off x="713225" y="539500"/>
            <a:ext cx="7717550" cy="5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52"/>
          <p:cNvSpPr txBox="1"/>
          <p:nvPr>
            <p:ph type="title"/>
          </p:nvPr>
        </p:nvSpPr>
        <p:spPr>
          <a:xfrm>
            <a:off x="713250" y="1359750"/>
            <a:ext cx="7717500" cy="23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29" name="Google Shape;429;p52"/>
          <p:cNvGrpSpPr/>
          <p:nvPr/>
        </p:nvGrpSpPr>
        <p:grpSpPr>
          <a:xfrm>
            <a:off x="980975" y="3888911"/>
            <a:ext cx="1177154" cy="499403"/>
            <a:chOff x="980975" y="3888911"/>
            <a:chExt cx="1177154" cy="499403"/>
          </a:xfrm>
        </p:grpSpPr>
        <p:sp>
          <p:nvSpPr>
            <p:cNvPr id="430" name="Google Shape;430;p52"/>
            <p:cNvSpPr/>
            <p:nvPr/>
          </p:nvSpPr>
          <p:spPr>
            <a:xfrm>
              <a:off x="985124" y="4140687"/>
              <a:ext cx="1168839" cy="247627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980975" y="4012894"/>
              <a:ext cx="1177154" cy="25594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2"/>
            <p:cNvSpPr/>
            <p:nvPr/>
          </p:nvSpPr>
          <p:spPr>
            <a:xfrm>
              <a:off x="980975" y="3888911"/>
              <a:ext cx="1177154" cy="256299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p52"/>
          <p:cNvGrpSpPr/>
          <p:nvPr/>
        </p:nvGrpSpPr>
        <p:grpSpPr>
          <a:xfrm>
            <a:off x="2564931" y="4013093"/>
            <a:ext cx="5500407" cy="250525"/>
            <a:chOff x="2564931" y="4013093"/>
            <a:chExt cx="5500407" cy="250525"/>
          </a:xfrm>
        </p:grpSpPr>
        <p:sp>
          <p:nvSpPr>
            <p:cNvPr id="434" name="Google Shape;434;p52"/>
            <p:cNvSpPr/>
            <p:nvPr/>
          </p:nvSpPr>
          <p:spPr>
            <a:xfrm>
              <a:off x="7847888" y="4013093"/>
              <a:ext cx="217450" cy="250525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2"/>
            <p:cNvSpPr/>
            <p:nvPr/>
          </p:nvSpPr>
          <p:spPr>
            <a:xfrm>
              <a:off x="2564931" y="4126113"/>
              <a:ext cx="5464310" cy="24975"/>
            </a:xfrm>
            <a:custGeom>
              <a:rect b="b" l="l" r="r" t="t"/>
              <a:pathLst>
                <a:path extrusionOk="0" h="999" w="20998">
                  <a:moveTo>
                    <a:pt x="0" y="1"/>
                  </a:moveTo>
                  <a:lnTo>
                    <a:pt x="0" y="999"/>
                  </a:lnTo>
                  <a:lnTo>
                    <a:pt x="20997" y="999"/>
                  </a:lnTo>
                  <a:lnTo>
                    <a:pt x="20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4"/>
          <p:cNvPicPr preferRelativeResize="0"/>
          <p:nvPr/>
        </p:nvPicPr>
        <p:blipFill rotWithShape="1">
          <a:blip r:embed="rId2">
            <a:alphaModFix/>
          </a:blip>
          <a:srcRect b="6949" l="0" r="0" t="79611"/>
          <a:stretch/>
        </p:blipFill>
        <p:spPr>
          <a:xfrm>
            <a:off x="713225" y="4013101"/>
            <a:ext cx="7717550" cy="5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4"/>
          <p:cNvSpPr txBox="1"/>
          <p:nvPr>
            <p:ph hasCustomPrompt="1" type="title"/>
          </p:nvPr>
        </p:nvSpPr>
        <p:spPr>
          <a:xfrm>
            <a:off x="713250" y="1607713"/>
            <a:ext cx="77175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r>
              <a:t>xx%</a:t>
            </a:r>
          </a:p>
        </p:txBody>
      </p:sp>
      <p:sp>
        <p:nvSpPr>
          <p:cNvPr id="443" name="Google Shape;443;p54"/>
          <p:cNvSpPr txBox="1"/>
          <p:nvPr>
            <p:ph idx="1" type="subTitle"/>
          </p:nvPr>
        </p:nvSpPr>
        <p:spPr>
          <a:xfrm>
            <a:off x="2124000" y="3475625"/>
            <a:ext cx="48960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444" name="Google Shape;444;p54"/>
          <p:cNvGrpSpPr/>
          <p:nvPr/>
        </p:nvGrpSpPr>
        <p:grpSpPr>
          <a:xfrm>
            <a:off x="986825" y="711400"/>
            <a:ext cx="680250" cy="359975"/>
            <a:chOff x="986825" y="711400"/>
            <a:chExt cx="680250" cy="359975"/>
          </a:xfrm>
        </p:grpSpPr>
        <p:sp>
          <p:nvSpPr>
            <p:cNvPr id="445" name="Google Shape;445;p54"/>
            <p:cNvSpPr/>
            <p:nvPr/>
          </p:nvSpPr>
          <p:spPr>
            <a:xfrm>
              <a:off x="986825" y="71140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4"/>
            <p:cNvSpPr/>
            <p:nvPr/>
          </p:nvSpPr>
          <p:spPr>
            <a:xfrm>
              <a:off x="1082050" y="71140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1199650" y="71140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992950" y="88501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54"/>
          <p:cNvGrpSpPr/>
          <p:nvPr/>
        </p:nvGrpSpPr>
        <p:grpSpPr>
          <a:xfrm>
            <a:off x="2456398" y="724750"/>
            <a:ext cx="5702100" cy="333300"/>
            <a:chOff x="2456398" y="724750"/>
            <a:chExt cx="5702100" cy="333300"/>
          </a:xfrm>
        </p:grpSpPr>
        <p:sp>
          <p:nvSpPr>
            <p:cNvPr id="450" name="Google Shape;450;p54"/>
            <p:cNvSpPr/>
            <p:nvPr/>
          </p:nvSpPr>
          <p:spPr>
            <a:xfrm flipH="1">
              <a:off x="2456398" y="724750"/>
              <a:ext cx="57021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1" name="Google Shape;451;p54"/>
            <p:cNvCxnSpPr/>
            <p:nvPr/>
          </p:nvCxnSpPr>
          <p:spPr>
            <a:xfrm>
              <a:off x="2699271" y="891400"/>
              <a:ext cx="52161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2" name="Google Shape;452;p54"/>
            <p:cNvSpPr/>
            <p:nvPr/>
          </p:nvSpPr>
          <p:spPr>
            <a:xfrm rot="10800000">
              <a:off x="2682727" y="805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6" name="Google Shape;456;p55"/>
          <p:cNvSpPr txBox="1"/>
          <p:nvPr>
            <p:ph idx="1" type="subTitle"/>
          </p:nvPr>
        </p:nvSpPr>
        <p:spPr>
          <a:xfrm>
            <a:off x="5122925" y="1918375"/>
            <a:ext cx="28431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grpSp>
        <p:nvGrpSpPr>
          <p:cNvPr id="457" name="Google Shape;457;p55"/>
          <p:cNvGrpSpPr/>
          <p:nvPr/>
        </p:nvGrpSpPr>
        <p:grpSpPr>
          <a:xfrm>
            <a:off x="5953825" y="3403431"/>
            <a:ext cx="1177150" cy="703675"/>
            <a:chOff x="5953825" y="3446413"/>
            <a:chExt cx="1177150" cy="703675"/>
          </a:xfrm>
        </p:grpSpPr>
        <p:sp>
          <p:nvSpPr>
            <p:cNvPr id="458" name="Google Shape;458;p55"/>
            <p:cNvSpPr/>
            <p:nvPr/>
          </p:nvSpPr>
          <p:spPr>
            <a:xfrm>
              <a:off x="5953825" y="3446413"/>
              <a:ext cx="1177150" cy="703675"/>
            </a:xfrm>
            <a:custGeom>
              <a:rect b="b" l="l" r="r" t="t"/>
              <a:pathLst>
                <a:path extrusionOk="0" h="28147" w="47086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9" name="Google Shape;459;p55"/>
            <p:cNvGrpSpPr/>
            <p:nvPr/>
          </p:nvGrpSpPr>
          <p:grpSpPr>
            <a:xfrm>
              <a:off x="6273575" y="3673000"/>
              <a:ext cx="561100" cy="250525"/>
              <a:chOff x="6273575" y="3520450"/>
              <a:chExt cx="561100" cy="250525"/>
            </a:xfrm>
          </p:grpSpPr>
          <p:sp>
            <p:nvSpPr>
              <p:cNvPr id="460" name="Google Shape;460;p55"/>
              <p:cNvSpPr/>
              <p:nvPr/>
            </p:nvSpPr>
            <p:spPr>
              <a:xfrm>
                <a:off x="6617225" y="3520450"/>
                <a:ext cx="217450" cy="250525"/>
              </a:xfrm>
              <a:custGeom>
                <a:rect b="b" l="l" r="r" t="t"/>
                <a:pathLst>
                  <a:path extrusionOk="0" h="10021" w="8698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5"/>
              <p:cNvSpPr/>
              <p:nvPr/>
            </p:nvSpPr>
            <p:spPr>
              <a:xfrm>
                <a:off x="6273575" y="3633463"/>
                <a:ext cx="524950" cy="24975"/>
              </a:xfrm>
              <a:custGeom>
                <a:rect b="b" l="l" r="r" t="t"/>
                <a:pathLst>
                  <a:path extrusionOk="0" h="999" w="20998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5" name="Google Shape;465;p56"/>
          <p:cNvSpPr txBox="1"/>
          <p:nvPr>
            <p:ph idx="1" type="subTitle"/>
          </p:nvPr>
        </p:nvSpPr>
        <p:spPr>
          <a:xfrm>
            <a:off x="941850" y="31827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56"/>
          <p:cNvSpPr txBox="1"/>
          <p:nvPr>
            <p:ph idx="2" type="subTitle"/>
          </p:nvPr>
        </p:nvSpPr>
        <p:spPr>
          <a:xfrm>
            <a:off x="941850" y="2852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7" name="Google Shape;467;p56"/>
          <p:cNvSpPr txBox="1"/>
          <p:nvPr>
            <p:ph idx="3" type="subTitle"/>
          </p:nvPr>
        </p:nvSpPr>
        <p:spPr>
          <a:xfrm>
            <a:off x="6076950" y="31827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56"/>
          <p:cNvSpPr txBox="1"/>
          <p:nvPr>
            <p:ph idx="4" type="subTitle"/>
          </p:nvPr>
        </p:nvSpPr>
        <p:spPr>
          <a:xfrm>
            <a:off x="6076950" y="2852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69" name="Google Shape;469;p56"/>
          <p:cNvSpPr txBox="1"/>
          <p:nvPr>
            <p:ph idx="5" type="subTitle"/>
          </p:nvPr>
        </p:nvSpPr>
        <p:spPr>
          <a:xfrm>
            <a:off x="3509400" y="31827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56"/>
          <p:cNvSpPr txBox="1"/>
          <p:nvPr>
            <p:ph idx="6" type="subTitle"/>
          </p:nvPr>
        </p:nvSpPr>
        <p:spPr>
          <a:xfrm>
            <a:off x="3509400" y="2852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71" name="Google Shape;471;p56"/>
          <p:cNvGrpSpPr/>
          <p:nvPr/>
        </p:nvGrpSpPr>
        <p:grpSpPr>
          <a:xfrm>
            <a:off x="1093200" y="4115750"/>
            <a:ext cx="6957600" cy="333300"/>
            <a:chOff x="1093200" y="4115750"/>
            <a:chExt cx="6957600" cy="333300"/>
          </a:xfrm>
        </p:grpSpPr>
        <p:sp>
          <p:nvSpPr>
            <p:cNvPr id="472" name="Google Shape;472;p56"/>
            <p:cNvSpPr/>
            <p:nvPr/>
          </p:nvSpPr>
          <p:spPr>
            <a:xfrm>
              <a:off x="1093200" y="4115750"/>
              <a:ext cx="69576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3" name="Google Shape;473;p56"/>
            <p:cNvCxnSpPr/>
            <p:nvPr/>
          </p:nvCxnSpPr>
          <p:spPr>
            <a:xfrm>
              <a:off x="1389900" y="4282400"/>
              <a:ext cx="63642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74" name="Google Shape;474;p56"/>
            <p:cNvSpPr/>
            <p:nvPr/>
          </p:nvSpPr>
          <p:spPr>
            <a:xfrm>
              <a:off x="7628677" y="4196196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/>
          <p:nvPr/>
        </p:nvSpPr>
        <p:spPr>
          <a:xfrm>
            <a:off x="-8575" y="0"/>
            <a:ext cx="9152700" cy="5143500"/>
          </a:xfrm>
          <a:prstGeom prst="frame">
            <a:avLst>
              <a:gd fmla="val 1403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57"/>
          <p:cNvPicPr preferRelativeResize="0"/>
          <p:nvPr/>
        </p:nvPicPr>
        <p:blipFill rotWithShape="1">
          <a:blip r:embed="rId2">
            <a:alphaModFix/>
          </a:blip>
          <a:srcRect b="86456" l="0" r="0" t="3939"/>
          <a:stretch/>
        </p:blipFill>
        <p:spPr>
          <a:xfrm>
            <a:off x="713225" y="5395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7"/>
          <p:cNvSpPr/>
          <p:nvPr/>
        </p:nvSpPr>
        <p:spPr>
          <a:xfrm>
            <a:off x="4247250" y="955475"/>
            <a:ext cx="4183800" cy="3218400"/>
          </a:xfrm>
          <a:prstGeom prst="rect">
            <a:avLst/>
          </a:prstGeom>
          <a:gradFill>
            <a:gsLst>
              <a:gs pos="0">
                <a:srgbClr val="4D4D4D">
                  <a:alpha val="0"/>
                </a:srgbClr>
              </a:gs>
              <a:gs pos="100000">
                <a:srgbClr val="0000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7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7"/>
          <p:cNvSpPr txBox="1"/>
          <p:nvPr>
            <p:ph idx="1" type="body"/>
          </p:nvPr>
        </p:nvSpPr>
        <p:spPr>
          <a:xfrm>
            <a:off x="5690975" y="1753650"/>
            <a:ext cx="2558400" cy="16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Krona One"/>
              <a:buNone/>
              <a:defRPr sz="2400">
                <a:latin typeface="Krona One"/>
                <a:ea typeface="Krona One"/>
                <a:cs typeface="Krona One"/>
                <a:sym typeface="Krona One"/>
              </a:defRPr>
            </a:lvl1pPr>
          </a:lstStyle>
          <a:p/>
        </p:txBody>
      </p:sp>
      <p:pic>
        <p:nvPicPr>
          <p:cNvPr id="481" name="Google Shape;481;p57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2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8"/>
          <p:cNvPicPr preferRelativeResize="0"/>
          <p:nvPr/>
        </p:nvPicPr>
        <p:blipFill rotWithShape="1">
          <a:blip r:embed="rId2">
            <a:alphaModFix/>
          </a:blip>
          <a:srcRect b="-5209" l="28263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8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6" name="Google Shape;486;p58"/>
          <p:cNvSpPr txBox="1"/>
          <p:nvPr>
            <p:ph idx="1" type="subTitle"/>
          </p:nvPr>
        </p:nvSpPr>
        <p:spPr>
          <a:xfrm>
            <a:off x="2823000" y="2092200"/>
            <a:ext cx="3758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58"/>
          <p:cNvSpPr txBox="1"/>
          <p:nvPr>
            <p:ph idx="2" type="subTitle"/>
          </p:nvPr>
        </p:nvSpPr>
        <p:spPr>
          <a:xfrm>
            <a:off x="2823000" y="1731400"/>
            <a:ext cx="375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488" name="Google Shape;488;p58"/>
          <p:cNvSpPr txBox="1"/>
          <p:nvPr>
            <p:ph idx="3" type="subTitle"/>
          </p:nvPr>
        </p:nvSpPr>
        <p:spPr>
          <a:xfrm>
            <a:off x="2823000" y="3663825"/>
            <a:ext cx="3758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58"/>
          <p:cNvSpPr txBox="1"/>
          <p:nvPr>
            <p:ph idx="4" type="subTitle"/>
          </p:nvPr>
        </p:nvSpPr>
        <p:spPr>
          <a:xfrm>
            <a:off x="2823000" y="3303025"/>
            <a:ext cx="3758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490" name="Google Shape;490;p58"/>
          <p:cNvGrpSpPr/>
          <p:nvPr/>
        </p:nvGrpSpPr>
        <p:grpSpPr>
          <a:xfrm>
            <a:off x="7772750" y="2478425"/>
            <a:ext cx="333300" cy="880200"/>
            <a:chOff x="7772750" y="2478425"/>
            <a:chExt cx="333300" cy="880200"/>
          </a:xfrm>
        </p:grpSpPr>
        <p:sp>
          <p:nvSpPr>
            <p:cNvPr id="491" name="Google Shape;491;p58"/>
            <p:cNvSpPr/>
            <p:nvPr/>
          </p:nvSpPr>
          <p:spPr>
            <a:xfrm rot="5400000">
              <a:off x="7499300" y="2751875"/>
              <a:ext cx="880200" cy="333300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92" name="Google Shape;492;p58"/>
            <p:cNvCxnSpPr/>
            <p:nvPr/>
          </p:nvCxnSpPr>
          <p:spPr>
            <a:xfrm>
              <a:off x="7939400" y="2627675"/>
              <a:ext cx="0" cy="58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93" name="Google Shape;493;p58"/>
            <p:cNvSpPr/>
            <p:nvPr/>
          </p:nvSpPr>
          <p:spPr>
            <a:xfrm rot="5400000">
              <a:off x="7864577" y="3062071"/>
              <a:ext cx="149649" cy="172411"/>
            </a:xfrm>
            <a:custGeom>
              <a:rect b="b" l="l" r="r" t="t"/>
              <a:pathLst>
                <a:path extrusionOk="0" h="10021" w="8698">
                  <a:moveTo>
                    <a:pt x="530" y="1"/>
                  </a:moveTo>
                  <a:lnTo>
                    <a:pt x="1" y="856"/>
                  </a:lnTo>
                  <a:lnTo>
                    <a:pt x="6803" y="5011"/>
                  </a:lnTo>
                  <a:lnTo>
                    <a:pt x="1" y="9165"/>
                  </a:lnTo>
                  <a:lnTo>
                    <a:pt x="530" y="10020"/>
                  </a:lnTo>
                  <a:lnTo>
                    <a:pt x="8697" y="5011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9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8" name="Google Shape;498;p59"/>
          <p:cNvSpPr txBox="1"/>
          <p:nvPr>
            <p:ph idx="1" type="subTitle"/>
          </p:nvPr>
        </p:nvSpPr>
        <p:spPr>
          <a:xfrm>
            <a:off x="941850" y="32738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59"/>
          <p:cNvSpPr txBox="1"/>
          <p:nvPr>
            <p:ph idx="2" type="subTitle"/>
          </p:nvPr>
        </p:nvSpPr>
        <p:spPr>
          <a:xfrm>
            <a:off x="941850" y="2913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0" name="Google Shape;500;p59"/>
          <p:cNvSpPr txBox="1"/>
          <p:nvPr>
            <p:ph idx="3" type="subTitle"/>
          </p:nvPr>
        </p:nvSpPr>
        <p:spPr>
          <a:xfrm>
            <a:off x="6076950" y="32738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59"/>
          <p:cNvSpPr txBox="1"/>
          <p:nvPr>
            <p:ph idx="4" type="subTitle"/>
          </p:nvPr>
        </p:nvSpPr>
        <p:spPr>
          <a:xfrm>
            <a:off x="6076950" y="2913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2" name="Google Shape;502;p59"/>
          <p:cNvSpPr txBox="1"/>
          <p:nvPr>
            <p:ph idx="5" type="subTitle"/>
          </p:nvPr>
        </p:nvSpPr>
        <p:spPr>
          <a:xfrm>
            <a:off x="3509400" y="327385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59"/>
          <p:cNvSpPr txBox="1"/>
          <p:nvPr>
            <p:ph idx="6" type="subTitle"/>
          </p:nvPr>
        </p:nvSpPr>
        <p:spPr>
          <a:xfrm>
            <a:off x="3509400" y="291305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4" name="Google Shape;504;p59"/>
          <p:cNvSpPr txBox="1"/>
          <p:nvPr>
            <p:ph idx="7" type="subTitle"/>
          </p:nvPr>
        </p:nvSpPr>
        <p:spPr>
          <a:xfrm>
            <a:off x="941850" y="202670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59"/>
          <p:cNvSpPr txBox="1"/>
          <p:nvPr>
            <p:ph idx="8" type="subTitle"/>
          </p:nvPr>
        </p:nvSpPr>
        <p:spPr>
          <a:xfrm>
            <a:off x="941850" y="166590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6" name="Google Shape;506;p59"/>
          <p:cNvSpPr txBox="1"/>
          <p:nvPr>
            <p:ph idx="9" type="subTitle"/>
          </p:nvPr>
        </p:nvSpPr>
        <p:spPr>
          <a:xfrm>
            <a:off x="6076950" y="202670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59"/>
          <p:cNvSpPr txBox="1"/>
          <p:nvPr>
            <p:ph idx="13" type="subTitle"/>
          </p:nvPr>
        </p:nvSpPr>
        <p:spPr>
          <a:xfrm>
            <a:off x="6076950" y="166590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08" name="Google Shape;508;p59"/>
          <p:cNvSpPr txBox="1"/>
          <p:nvPr>
            <p:ph idx="14" type="subTitle"/>
          </p:nvPr>
        </p:nvSpPr>
        <p:spPr>
          <a:xfrm>
            <a:off x="3509400" y="2026700"/>
            <a:ext cx="21252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59"/>
          <p:cNvSpPr txBox="1"/>
          <p:nvPr>
            <p:ph idx="15" type="subTitle"/>
          </p:nvPr>
        </p:nvSpPr>
        <p:spPr>
          <a:xfrm>
            <a:off x="3509400" y="1665900"/>
            <a:ext cx="21252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3" name="Google Shape;513;p60"/>
          <p:cNvSpPr txBox="1"/>
          <p:nvPr>
            <p:ph idx="1" type="subTitle"/>
          </p:nvPr>
        </p:nvSpPr>
        <p:spPr>
          <a:xfrm>
            <a:off x="2381475" y="216130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60"/>
          <p:cNvSpPr txBox="1"/>
          <p:nvPr>
            <p:ph idx="2" type="subTitle"/>
          </p:nvPr>
        </p:nvSpPr>
        <p:spPr>
          <a:xfrm>
            <a:off x="2381475" y="180050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5" name="Google Shape;515;p60"/>
          <p:cNvSpPr txBox="1"/>
          <p:nvPr>
            <p:ph idx="3" type="subTitle"/>
          </p:nvPr>
        </p:nvSpPr>
        <p:spPr>
          <a:xfrm>
            <a:off x="2381475" y="359795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60"/>
          <p:cNvSpPr txBox="1"/>
          <p:nvPr>
            <p:ph idx="4" type="subTitle"/>
          </p:nvPr>
        </p:nvSpPr>
        <p:spPr>
          <a:xfrm>
            <a:off x="2381475" y="323715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7" name="Google Shape;517;p60"/>
          <p:cNvSpPr txBox="1"/>
          <p:nvPr>
            <p:ph idx="5" type="subTitle"/>
          </p:nvPr>
        </p:nvSpPr>
        <p:spPr>
          <a:xfrm>
            <a:off x="5998650" y="216130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60"/>
          <p:cNvSpPr txBox="1"/>
          <p:nvPr>
            <p:ph idx="6" type="subTitle"/>
          </p:nvPr>
        </p:nvSpPr>
        <p:spPr>
          <a:xfrm>
            <a:off x="5998650" y="180050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19" name="Google Shape;519;p60"/>
          <p:cNvSpPr txBox="1"/>
          <p:nvPr>
            <p:ph idx="7" type="subTitle"/>
          </p:nvPr>
        </p:nvSpPr>
        <p:spPr>
          <a:xfrm>
            <a:off x="5998650" y="3597950"/>
            <a:ext cx="2015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60"/>
          <p:cNvSpPr txBox="1"/>
          <p:nvPr>
            <p:ph idx="8" type="subTitle"/>
          </p:nvPr>
        </p:nvSpPr>
        <p:spPr>
          <a:xfrm>
            <a:off x="5998650" y="3237150"/>
            <a:ext cx="2015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1"/>
          <p:cNvPicPr preferRelativeResize="0"/>
          <p:nvPr/>
        </p:nvPicPr>
        <p:blipFill rotWithShape="1">
          <a:blip r:embed="rId2">
            <a:alphaModFix/>
          </a:blip>
          <a:srcRect b="0" l="37050" r="47892" t="0"/>
          <a:stretch/>
        </p:blipFill>
        <p:spPr>
          <a:xfrm>
            <a:off x="7132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1"/>
          <p:cNvPicPr preferRelativeResize="0"/>
          <p:nvPr/>
        </p:nvPicPr>
        <p:blipFill rotWithShape="1">
          <a:blip r:embed="rId2">
            <a:alphaModFix/>
          </a:blip>
          <a:srcRect b="0" l="16378" r="69009" t="2959"/>
          <a:stretch/>
        </p:blipFill>
        <p:spPr>
          <a:xfrm>
            <a:off x="7349625" y="539500"/>
            <a:ext cx="1081151" cy="40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61"/>
          <p:cNvCxnSpPr/>
          <p:nvPr/>
        </p:nvCxnSpPr>
        <p:spPr>
          <a:xfrm>
            <a:off x="715350" y="25717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6" name="Google Shape;526;p61"/>
          <p:cNvSpPr txBox="1"/>
          <p:nvPr>
            <p:ph type="title"/>
          </p:nvPr>
        </p:nvSpPr>
        <p:spPr>
          <a:xfrm>
            <a:off x="2102550" y="987163"/>
            <a:ext cx="4938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None/>
              <a:defRPr sz="4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7" name="Google Shape;527;p61"/>
          <p:cNvSpPr txBox="1"/>
          <p:nvPr>
            <p:ph idx="1" type="subTitle"/>
          </p:nvPr>
        </p:nvSpPr>
        <p:spPr>
          <a:xfrm>
            <a:off x="2102550" y="1760575"/>
            <a:ext cx="4938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61"/>
          <p:cNvSpPr txBox="1"/>
          <p:nvPr>
            <p:ph idx="2" type="title"/>
          </p:nvPr>
        </p:nvSpPr>
        <p:spPr>
          <a:xfrm>
            <a:off x="2102550" y="3020263"/>
            <a:ext cx="4938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None/>
              <a:defRPr sz="4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9" name="Google Shape;529;p61"/>
          <p:cNvSpPr txBox="1"/>
          <p:nvPr>
            <p:ph idx="3" type="subTitle"/>
          </p:nvPr>
        </p:nvSpPr>
        <p:spPr>
          <a:xfrm>
            <a:off x="2102550" y="3793675"/>
            <a:ext cx="49389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0" name="Google Shape;530;p61"/>
          <p:cNvGrpSpPr/>
          <p:nvPr/>
        </p:nvGrpSpPr>
        <p:grpSpPr>
          <a:xfrm>
            <a:off x="913675" y="2434850"/>
            <a:ext cx="680250" cy="359975"/>
            <a:chOff x="913675" y="2434850"/>
            <a:chExt cx="680250" cy="359975"/>
          </a:xfrm>
        </p:grpSpPr>
        <p:sp>
          <p:nvSpPr>
            <p:cNvPr id="531" name="Google Shape;531;p61"/>
            <p:cNvSpPr/>
            <p:nvPr/>
          </p:nvSpPr>
          <p:spPr>
            <a:xfrm>
              <a:off x="913675" y="2434850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1"/>
            <p:cNvSpPr/>
            <p:nvPr/>
          </p:nvSpPr>
          <p:spPr>
            <a:xfrm>
              <a:off x="1008900" y="2434850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1"/>
            <p:cNvSpPr/>
            <p:nvPr/>
          </p:nvSpPr>
          <p:spPr>
            <a:xfrm>
              <a:off x="1126500" y="2434850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1"/>
            <p:cNvSpPr/>
            <p:nvPr/>
          </p:nvSpPr>
          <p:spPr>
            <a:xfrm>
              <a:off x="919800" y="2608463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61"/>
          <p:cNvGrpSpPr/>
          <p:nvPr/>
        </p:nvGrpSpPr>
        <p:grpSpPr>
          <a:xfrm>
            <a:off x="7489826" y="2444975"/>
            <a:ext cx="800749" cy="339718"/>
            <a:chOff x="7489826" y="2444975"/>
            <a:chExt cx="800749" cy="339718"/>
          </a:xfrm>
        </p:grpSpPr>
        <p:sp>
          <p:nvSpPr>
            <p:cNvPr id="536" name="Google Shape;536;p61"/>
            <p:cNvSpPr/>
            <p:nvPr/>
          </p:nvSpPr>
          <p:spPr>
            <a:xfrm>
              <a:off x="7492648" y="2616247"/>
              <a:ext cx="795092" cy="168446"/>
            </a:xfrm>
            <a:custGeom>
              <a:rect b="b" l="l" r="r" t="t"/>
              <a:pathLst>
                <a:path extrusionOk="0" h="14562" w="68735">
                  <a:moveTo>
                    <a:pt x="34378" y="1"/>
                  </a:moveTo>
                  <a:cubicBezTo>
                    <a:pt x="15397" y="1"/>
                    <a:pt x="1" y="3259"/>
                    <a:pt x="1" y="7291"/>
                  </a:cubicBezTo>
                  <a:cubicBezTo>
                    <a:pt x="1" y="11303"/>
                    <a:pt x="15397" y="14562"/>
                    <a:pt x="34378" y="14562"/>
                  </a:cubicBezTo>
                  <a:cubicBezTo>
                    <a:pt x="53338" y="14562"/>
                    <a:pt x="68735" y="11303"/>
                    <a:pt x="68735" y="7291"/>
                  </a:cubicBezTo>
                  <a:cubicBezTo>
                    <a:pt x="68735" y="3259"/>
                    <a:pt x="53338" y="1"/>
                    <a:pt x="3437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1"/>
            <p:cNvSpPr/>
            <p:nvPr/>
          </p:nvSpPr>
          <p:spPr>
            <a:xfrm>
              <a:off x="7489826" y="2529316"/>
              <a:ext cx="800749" cy="174102"/>
            </a:xfrm>
            <a:custGeom>
              <a:rect b="b" l="l" r="r" t="t"/>
              <a:pathLst>
                <a:path extrusionOk="0" h="15051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28"/>
                  </a:cubicBezTo>
                  <a:cubicBezTo>
                    <a:pt x="65130" y="3952"/>
                    <a:pt x="68714" y="5744"/>
                    <a:pt x="68714" y="7516"/>
                  </a:cubicBezTo>
                  <a:cubicBezTo>
                    <a:pt x="68714" y="9308"/>
                    <a:pt x="65130" y="11080"/>
                    <a:pt x="58857" y="12424"/>
                  </a:cubicBezTo>
                  <a:cubicBezTo>
                    <a:pt x="52381" y="13788"/>
                    <a:pt x="43766" y="14542"/>
                    <a:pt x="34622" y="14542"/>
                  </a:cubicBezTo>
                  <a:cubicBezTo>
                    <a:pt x="25457" y="14542"/>
                    <a:pt x="16843" y="13788"/>
                    <a:pt x="10367" y="12424"/>
                  </a:cubicBezTo>
                  <a:cubicBezTo>
                    <a:pt x="4114" y="11100"/>
                    <a:pt x="510" y="9308"/>
                    <a:pt x="510" y="7516"/>
                  </a:cubicBezTo>
                  <a:cubicBezTo>
                    <a:pt x="510" y="5744"/>
                    <a:pt x="4114" y="3952"/>
                    <a:pt x="10367" y="262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54"/>
                    <a:pt x="10265" y="2139"/>
                  </a:cubicBezTo>
                  <a:cubicBezTo>
                    <a:pt x="5581" y="3117"/>
                    <a:pt x="0" y="4868"/>
                    <a:pt x="0" y="7516"/>
                  </a:cubicBezTo>
                  <a:cubicBezTo>
                    <a:pt x="0" y="10183"/>
                    <a:pt x="5581" y="11935"/>
                    <a:pt x="10265" y="12912"/>
                  </a:cubicBezTo>
                  <a:cubicBezTo>
                    <a:pt x="16782" y="14297"/>
                    <a:pt x="25417" y="15051"/>
                    <a:pt x="34622" y="15051"/>
                  </a:cubicBezTo>
                  <a:cubicBezTo>
                    <a:pt x="43807" y="15051"/>
                    <a:pt x="52462" y="14297"/>
                    <a:pt x="58959" y="12912"/>
                  </a:cubicBezTo>
                  <a:cubicBezTo>
                    <a:pt x="63643" y="11935"/>
                    <a:pt x="69223" y="10183"/>
                    <a:pt x="69223" y="7516"/>
                  </a:cubicBezTo>
                  <a:cubicBezTo>
                    <a:pt x="69223" y="4868"/>
                    <a:pt x="63643" y="3117"/>
                    <a:pt x="58959" y="2139"/>
                  </a:cubicBezTo>
                  <a:cubicBezTo>
                    <a:pt x="52462" y="754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61"/>
            <p:cNvSpPr/>
            <p:nvPr/>
          </p:nvSpPr>
          <p:spPr>
            <a:xfrm>
              <a:off x="7489826" y="2444975"/>
              <a:ext cx="800749" cy="174345"/>
            </a:xfrm>
            <a:custGeom>
              <a:rect b="b" l="l" r="r" t="t"/>
              <a:pathLst>
                <a:path extrusionOk="0" h="15072" w="69224">
                  <a:moveTo>
                    <a:pt x="34622" y="510"/>
                  </a:moveTo>
                  <a:cubicBezTo>
                    <a:pt x="43787" y="510"/>
                    <a:pt x="52381" y="1263"/>
                    <a:pt x="58857" y="2648"/>
                  </a:cubicBezTo>
                  <a:cubicBezTo>
                    <a:pt x="65130" y="3972"/>
                    <a:pt x="68714" y="5744"/>
                    <a:pt x="68714" y="7536"/>
                  </a:cubicBezTo>
                  <a:cubicBezTo>
                    <a:pt x="68714" y="9328"/>
                    <a:pt x="65130" y="11100"/>
                    <a:pt x="58857" y="12424"/>
                  </a:cubicBezTo>
                  <a:cubicBezTo>
                    <a:pt x="52381" y="13809"/>
                    <a:pt x="43766" y="14562"/>
                    <a:pt x="34622" y="14562"/>
                  </a:cubicBezTo>
                  <a:cubicBezTo>
                    <a:pt x="25457" y="14562"/>
                    <a:pt x="16843" y="13809"/>
                    <a:pt x="10367" y="12424"/>
                  </a:cubicBezTo>
                  <a:cubicBezTo>
                    <a:pt x="4114" y="11100"/>
                    <a:pt x="510" y="9328"/>
                    <a:pt x="510" y="7536"/>
                  </a:cubicBezTo>
                  <a:cubicBezTo>
                    <a:pt x="510" y="5744"/>
                    <a:pt x="4114" y="3972"/>
                    <a:pt x="10367" y="2648"/>
                  </a:cubicBezTo>
                  <a:cubicBezTo>
                    <a:pt x="16843" y="1263"/>
                    <a:pt x="25457" y="510"/>
                    <a:pt x="34622" y="510"/>
                  </a:cubicBezTo>
                  <a:close/>
                  <a:moveTo>
                    <a:pt x="34622" y="1"/>
                  </a:moveTo>
                  <a:cubicBezTo>
                    <a:pt x="25417" y="1"/>
                    <a:pt x="16782" y="775"/>
                    <a:pt x="10265" y="2139"/>
                  </a:cubicBezTo>
                  <a:cubicBezTo>
                    <a:pt x="5581" y="3137"/>
                    <a:pt x="0" y="4868"/>
                    <a:pt x="0" y="7536"/>
                  </a:cubicBezTo>
                  <a:cubicBezTo>
                    <a:pt x="0" y="10204"/>
                    <a:pt x="5581" y="11935"/>
                    <a:pt x="10265" y="12933"/>
                  </a:cubicBezTo>
                  <a:cubicBezTo>
                    <a:pt x="16782" y="14318"/>
                    <a:pt x="25417" y="15071"/>
                    <a:pt x="34622" y="15071"/>
                  </a:cubicBezTo>
                  <a:cubicBezTo>
                    <a:pt x="43807" y="15071"/>
                    <a:pt x="52462" y="14318"/>
                    <a:pt x="58959" y="12933"/>
                  </a:cubicBezTo>
                  <a:cubicBezTo>
                    <a:pt x="63643" y="11935"/>
                    <a:pt x="69223" y="10204"/>
                    <a:pt x="69223" y="7536"/>
                  </a:cubicBezTo>
                  <a:cubicBezTo>
                    <a:pt x="69223" y="4889"/>
                    <a:pt x="63643" y="3137"/>
                    <a:pt x="58959" y="2139"/>
                  </a:cubicBezTo>
                  <a:cubicBezTo>
                    <a:pt x="52462" y="775"/>
                    <a:pt x="43807" y="1"/>
                    <a:pt x="3462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2"/>
          <p:cNvSpPr txBox="1"/>
          <p:nvPr>
            <p:ph type="title"/>
          </p:nvPr>
        </p:nvSpPr>
        <p:spPr>
          <a:xfrm>
            <a:off x="713225" y="539500"/>
            <a:ext cx="4893900" cy="10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2" name="Google Shape;542;p62"/>
          <p:cNvSpPr txBox="1"/>
          <p:nvPr>
            <p:ph idx="1" type="subTitle"/>
          </p:nvPr>
        </p:nvSpPr>
        <p:spPr>
          <a:xfrm>
            <a:off x="1273025" y="2470945"/>
            <a:ext cx="37743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3" name="Google Shape;543;p62"/>
          <p:cNvSpPr txBox="1"/>
          <p:nvPr>
            <p:ph idx="2" type="subTitle"/>
          </p:nvPr>
        </p:nvSpPr>
        <p:spPr>
          <a:xfrm>
            <a:off x="1273025" y="4096495"/>
            <a:ext cx="3774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44" name="Google Shape;544;p62"/>
          <p:cNvSpPr txBox="1"/>
          <p:nvPr/>
        </p:nvSpPr>
        <p:spPr>
          <a:xfrm>
            <a:off x="1273025" y="3413475"/>
            <a:ext cx="37743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0" i="0" lang="es" sz="12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Credits: This presentation template was created by </a:t>
            </a:r>
            <a:r>
              <a:rPr b="1" i="0" lang="es" sz="1200" u="none" cap="none" strike="noStrike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s" sz="12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including icons by </a:t>
            </a:r>
            <a:r>
              <a:rPr b="1" i="0" lang="es" sz="1200" u="none" cap="none" strike="noStrike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s" sz="12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, and infographics &amp; images by </a:t>
            </a:r>
            <a:r>
              <a:rPr b="1" i="0" lang="es" sz="1200" u="none" cap="none" strike="noStrike">
                <a:solidFill>
                  <a:schemeClr val="accent1"/>
                </a:solidFill>
                <a:uFill>
                  <a:noFill/>
                </a:uFill>
                <a:latin typeface="Zen Kaku Gothic Antique"/>
                <a:ea typeface="Zen Kaku Gothic Antique"/>
                <a:cs typeface="Zen Kaku Gothic Antique"/>
                <a:sym typeface="Zen Kaku Gothic Anti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8" name="Google Shape;548;p63"/>
          <p:cNvSpPr txBox="1"/>
          <p:nvPr>
            <p:ph idx="1" type="body"/>
          </p:nvPr>
        </p:nvSpPr>
        <p:spPr>
          <a:xfrm>
            <a:off x="879000" y="1652400"/>
            <a:ext cx="36705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9" name="Google Shape;549;p63"/>
          <p:cNvSpPr txBox="1"/>
          <p:nvPr>
            <p:ph idx="2" type="body"/>
          </p:nvPr>
        </p:nvSpPr>
        <p:spPr>
          <a:xfrm>
            <a:off x="4595825" y="1652400"/>
            <a:ext cx="3670500" cy="27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0" name="Google Shape;550;p63"/>
          <p:cNvSpPr txBox="1"/>
          <p:nvPr>
            <p:ph idx="3" type="subTitle"/>
          </p:nvPr>
        </p:nvSpPr>
        <p:spPr>
          <a:xfrm>
            <a:off x="879000" y="1304325"/>
            <a:ext cx="7386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65"/>
          <p:cNvPicPr preferRelativeResize="0"/>
          <p:nvPr/>
        </p:nvPicPr>
        <p:blipFill rotWithShape="1">
          <a:blip r:embed="rId2">
            <a:alphaModFix/>
          </a:blip>
          <a:srcRect b="6948" l="0" r="0" t="83447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6"/>
          <p:cNvPicPr preferRelativeResize="0"/>
          <p:nvPr/>
        </p:nvPicPr>
        <p:blipFill rotWithShape="1">
          <a:blip r:embed="rId2">
            <a:alphaModFix/>
          </a:blip>
          <a:srcRect b="-5209" l="28263" r="47129" t="-30108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secundario">
  <p:cSld name="TITLE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60" name="Google Shape;560;p67"/>
          <p:cNvPicPr preferRelativeResize="0"/>
          <p:nvPr/>
        </p:nvPicPr>
        <p:blipFill rotWithShape="1">
          <a:blip r:embed="rId2">
            <a:alphaModFix/>
          </a:blip>
          <a:srcRect b="0" l="661" r="661" t="0"/>
          <a:stretch/>
        </p:blipFill>
        <p:spPr>
          <a:xfrm>
            <a:off x="0" y="0"/>
            <a:ext cx="916007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200" cy="468300"/>
          </a:xfrm>
          <a:prstGeom prst="round2SameRect">
            <a:avLst>
              <a:gd fmla="val 0" name="adj1"/>
              <a:gd fmla="val 50000" name="adj2"/>
            </a:avLst>
          </a:prstGeom>
          <a:noFill/>
          <a:ln>
            <a:noFill/>
          </a:ln>
        </p:spPr>
      </p:pic>
      <p:grpSp>
        <p:nvGrpSpPr>
          <p:cNvPr id="562" name="Google Shape;562;p67"/>
          <p:cNvGrpSpPr/>
          <p:nvPr/>
        </p:nvGrpSpPr>
        <p:grpSpPr>
          <a:xfrm>
            <a:off x="4049946" y="115638"/>
            <a:ext cx="768600" cy="237035"/>
            <a:chOff x="3886275" y="86750"/>
            <a:chExt cx="1127475" cy="347712"/>
          </a:xfrm>
        </p:grpSpPr>
        <p:pic>
          <p:nvPicPr>
            <p:cNvPr id="563" name="Google Shape;563;p67"/>
            <p:cNvPicPr preferRelativeResize="0"/>
            <p:nvPr/>
          </p:nvPicPr>
          <p:blipFill rotWithShape="1">
            <a:blip r:embed="rId4">
              <a:alphaModFix amt="27000"/>
            </a:blip>
            <a:srcRect b="46819" l="0" r="0" t="0"/>
            <a:stretch/>
          </p:blipFill>
          <p:spPr>
            <a:xfrm>
              <a:off x="3886275" y="86750"/>
              <a:ext cx="638900" cy="34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67"/>
            <p:cNvPicPr preferRelativeResize="0"/>
            <p:nvPr/>
          </p:nvPicPr>
          <p:blipFill rotWithShape="1">
            <a:blip r:embed="rId4">
              <a:alphaModFix amt="27000"/>
            </a:blip>
            <a:srcRect b="-7534" l="0" r="0" t="64652"/>
            <a:stretch/>
          </p:blipFill>
          <p:spPr>
            <a:xfrm>
              <a:off x="4404925" y="167288"/>
              <a:ext cx="608825" cy="267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7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b="0" i="0" sz="2800" u="none" cap="none" strike="noStrike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 b="0" i="0" sz="1400" u="none" cap="none" strike="noStrike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pp.mural.co/t/lopaworkspace7627/m/lopaworkspace7627/1647884851958/09310c29e426cb24a6f47ef90123c7fddfe7e882?sender=u7cec286eca2c5bf39ae70435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tesis.udea.edu.co/dspace/bitstream/10495/8007/1/Orozco_S_2007_Influencia_mascotas_vida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nn8cqa0GvKHLf3XQ00DiE_Vx2XIsuFmqwj12ysdJkjI/edit?usp=sharing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7"/>
          <p:cNvSpPr txBox="1"/>
          <p:nvPr>
            <p:ph idx="2" type="title"/>
          </p:nvPr>
        </p:nvSpPr>
        <p:spPr>
          <a:xfrm>
            <a:off x="1227425" y="2451975"/>
            <a:ext cx="3935100" cy="8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Mascotas </a:t>
            </a:r>
            <a:endParaRPr/>
          </a:p>
        </p:txBody>
      </p:sp>
      <p:pic>
        <p:nvPicPr>
          <p:cNvPr id="677" name="Google Shape;6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600" y="1471563"/>
            <a:ext cx="2785700" cy="276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Algunas temáticas posibles:</a:t>
            </a:r>
            <a:endParaRPr/>
          </a:p>
        </p:txBody>
      </p:sp>
      <p:cxnSp>
        <p:nvCxnSpPr>
          <p:cNvPr id="683" name="Google Shape;683;p78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78"/>
          <p:cNvSpPr txBox="1"/>
          <p:nvPr/>
        </p:nvSpPr>
        <p:spPr>
          <a:xfrm>
            <a:off x="886675" y="1303700"/>
            <a:ext cx="41754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Alimentación saludable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Home office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Mudanzas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Autos y mecánica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Cine y artes visuales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Compostaje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Educación a distancia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685" name="Google Shape;685;p78"/>
          <p:cNvSpPr txBox="1"/>
          <p:nvPr/>
        </p:nvSpPr>
        <p:spPr>
          <a:xfrm>
            <a:off x="4231525" y="1303700"/>
            <a:ext cx="41754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Astrología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Museos y espacios culturales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Turismo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Entrenamiento al aire libre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Mascotas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E-Sports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Zen Kaku Gothic Antique"/>
              <a:buChar char="●"/>
            </a:pPr>
            <a:r>
              <a:rPr lang="es" sz="16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Fútbol femenino</a:t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686" name="Google Shape;686;p78"/>
          <p:cNvSpPr txBox="1"/>
          <p:nvPr/>
        </p:nvSpPr>
        <p:spPr>
          <a:xfrm>
            <a:off x="684150" y="3938325"/>
            <a:ext cx="7710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1500">
                <a:solidFill>
                  <a:schemeClr val="accen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¡Ojo! </a:t>
            </a: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 se pueden meter en legalidades o en soluciones que involucren al gobierno.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79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2" name="Google Shape;692;p79"/>
          <p:cNvPicPr preferRelativeResize="0"/>
          <p:nvPr/>
        </p:nvPicPr>
        <p:blipFill rotWithShape="1">
          <a:blip r:embed="rId3">
            <a:alphaModFix/>
          </a:blip>
          <a:srcRect b="238" l="44875" r="15929" t="189"/>
          <a:stretch/>
        </p:blipFill>
        <p:spPr>
          <a:xfrm>
            <a:off x="5563925" y="547575"/>
            <a:ext cx="2857501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79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694" name="Google Shape;694;p79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9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9"/>
            <p:cNvSpPr/>
            <p:nvPr/>
          </p:nvSpPr>
          <p:spPr>
            <a:xfrm>
              <a:off x="4780125" y="1066244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9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9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9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p79"/>
          <p:cNvSpPr txBox="1"/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Empatizar</a:t>
            </a:r>
            <a:endParaRPr sz="4300"/>
          </a:p>
        </p:txBody>
      </p:sp>
      <p:sp>
        <p:nvSpPr>
          <p:cNvPr id="701" name="Google Shape;701;p79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s" sz="1550"/>
              <a:t>¡Palabra clave!</a:t>
            </a:r>
            <a:endParaRPr sz="15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Mapa de actores</a:t>
            </a:r>
            <a:endParaRPr/>
          </a:p>
        </p:txBody>
      </p:sp>
      <p:cxnSp>
        <p:nvCxnSpPr>
          <p:cNvPr id="707" name="Google Shape;707;p80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80"/>
          <p:cNvSpPr txBox="1"/>
          <p:nvPr>
            <p:ph idx="1" type="subTitle"/>
          </p:nvPr>
        </p:nvSpPr>
        <p:spPr>
          <a:xfrm>
            <a:off x="1049525" y="3599250"/>
            <a:ext cx="73812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 u="sng">
                <a:solidFill>
                  <a:schemeClr val="hlink"/>
                </a:solidFill>
                <a:hlinkClick r:id="rId3"/>
              </a:rPr>
              <a:t>Link al mural:</a:t>
            </a:r>
            <a:endParaRPr sz="1500">
              <a:solidFill>
                <a:schemeClr val="accent1"/>
              </a:solidFill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</p:txBody>
      </p:sp>
      <p:pic>
        <p:nvPicPr>
          <p:cNvPr id="709" name="Google Shape;70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1800" y="1335263"/>
            <a:ext cx="2260369" cy="21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802" y="1488575"/>
            <a:ext cx="4039792" cy="30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1"/>
          <p:cNvSpPr txBox="1"/>
          <p:nvPr>
            <p:ph idx="4294967295" type="title"/>
          </p:nvPr>
        </p:nvSpPr>
        <p:spPr>
          <a:xfrm>
            <a:off x="1118550" y="954700"/>
            <a:ext cx="6906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/>
              <a:t>¿Cuál es el recorte que hicieron del mapa de actores?</a:t>
            </a:r>
            <a:endParaRPr sz="2500"/>
          </a:p>
        </p:txBody>
      </p:sp>
      <p:sp>
        <p:nvSpPr>
          <p:cNvPr id="716" name="Google Shape;716;p81"/>
          <p:cNvSpPr txBox="1"/>
          <p:nvPr>
            <p:ph idx="4294967295" type="body"/>
          </p:nvPr>
        </p:nvSpPr>
        <p:spPr>
          <a:xfrm>
            <a:off x="2356350" y="1819925"/>
            <a:ext cx="4431300" cy="19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/>
              <a:t>En nuestra investigación, seleccionamos como </a:t>
            </a:r>
            <a:r>
              <a:rPr lang="es" sz="1300"/>
              <a:t>problemática</a:t>
            </a:r>
            <a:r>
              <a:rPr lang="es" sz="1300"/>
              <a:t> a trabajar la “Salud” de las mascotas.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00"/>
              <a:t>Entendemos que tener una mascota es una responsabilidad, y por ello nos planteamos desarrollar una solución para facilitar la calidad de vida de las mascotas y la tenencia responsable.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2"/>
          <p:cNvSpPr txBox="1"/>
          <p:nvPr>
            <p:ph idx="2" type="title"/>
          </p:nvPr>
        </p:nvSpPr>
        <p:spPr>
          <a:xfrm>
            <a:off x="769325" y="2170500"/>
            <a:ext cx="3935100" cy="8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Entrevistas</a:t>
            </a:r>
            <a:endParaRPr sz="3700"/>
          </a:p>
        </p:txBody>
      </p:sp>
      <p:sp>
        <p:nvSpPr>
          <p:cNvPr id="722" name="Google Shape;722;p82"/>
          <p:cNvSpPr txBox="1"/>
          <p:nvPr>
            <p:ph idx="1" type="subTitle"/>
          </p:nvPr>
        </p:nvSpPr>
        <p:spPr>
          <a:xfrm>
            <a:off x="4525325" y="1048425"/>
            <a:ext cx="38682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50"/>
              <a:t>Los objetivos son:</a:t>
            </a:r>
            <a:endParaRPr sz="15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50"/>
              <a:buChar char="●"/>
            </a:pPr>
            <a:r>
              <a:rPr lang="es" sz="1450"/>
              <a:t>Conocer las necesidades </a:t>
            </a:r>
            <a:r>
              <a:rPr lang="es" sz="1450"/>
              <a:t>médicas</a:t>
            </a:r>
            <a:r>
              <a:rPr lang="es" sz="1450"/>
              <a:t> por parte los dueños de perros y gatos en Argentina 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50"/>
              <a:buChar char="●"/>
            </a:pPr>
            <a:r>
              <a:rPr lang="es" sz="1450"/>
              <a:t>Validar el impacto de la </a:t>
            </a:r>
            <a:r>
              <a:rPr lang="es" sz="1450"/>
              <a:t>información</a:t>
            </a:r>
            <a:r>
              <a:rPr lang="es" sz="1450"/>
              <a:t> asociado a certificados </a:t>
            </a:r>
            <a:r>
              <a:rPr lang="es" sz="1450"/>
              <a:t>médicos</a:t>
            </a:r>
            <a:r>
              <a:rPr lang="es" sz="1450"/>
              <a:t> para los dueños de perros y gatos en Arg.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50"/>
              <a:buChar char="●"/>
            </a:pPr>
            <a:r>
              <a:rPr lang="es" sz="1450"/>
              <a:t>Conocer el </a:t>
            </a:r>
            <a:r>
              <a:rPr lang="es" sz="1450"/>
              <a:t>interés</a:t>
            </a:r>
            <a:r>
              <a:rPr lang="es" sz="1450"/>
              <a:t> del dueño de perros y gato sobre el comportamiento inusual de sus mascotas en un contexto </a:t>
            </a:r>
            <a:r>
              <a:rPr lang="es" sz="1450"/>
              <a:t>médico</a:t>
            </a:r>
            <a:endParaRPr sz="145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50"/>
              <a:buChar char="●"/>
            </a:pPr>
            <a:r>
              <a:rPr lang="es" sz="1550"/>
              <a:t>Conocer el interés de los usuarios “dueños de mascotas” por beneficios relacionados  a descuentos sobre tratamientos veterinarios </a:t>
            </a:r>
            <a:endParaRPr sz="155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Datos cuantitativos</a:t>
            </a:r>
            <a:endParaRPr/>
          </a:p>
        </p:txBody>
      </p:sp>
      <p:cxnSp>
        <p:nvCxnSpPr>
          <p:cNvPr id="728" name="Google Shape;728;p8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9" name="Google Shape;729;p83"/>
          <p:cNvSpPr txBox="1"/>
          <p:nvPr>
            <p:ph idx="1" type="subTitle"/>
          </p:nvPr>
        </p:nvSpPr>
        <p:spPr>
          <a:xfrm>
            <a:off x="1049375" y="1437900"/>
            <a:ext cx="6960600" cy="30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El 78% de la población de Argentina tiene mascotas, 9 millones ( 6 de perros y 3 de gatos, mayoritariamente ubicados en la provincia de Mendoza) Fuente: Millward Brown Argentina.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El primer país latinoamericano en búsqueda sobre salud de mascotas es Colombia, de esas búsquedas la principal es de certificaciones de salud. Fuente: Google Trends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La adopción de mascotas aumentó desde la pandemia en 200%. Fuente: Refugio en Alerta, Buenos Aires.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El 75 % de las enfermedades emergentes y reemergentes, que preocupan a todas las autoridades sanitarias del mundo, son zoonosis y el 70 % de los eventos notificados en el mundo son zoonosis o enfermedades transmisibles comunes al hombre y a los animales. Fuente: Arch Argent Pediatr 2020;118(3):S69-S106.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Datos cualitativos</a:t>
            </a:r>
            <a:endParaRPr/>
          </a:p>
        </p:txBody>
      </p:sp>
      <p:cxnSp>
        <p:nvCxnSpPr>
          <p:cNvPr id="735" name="Google Shape;735;p84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6" name="Google Shape;736;p84"/>
          <p:cNvSpPr txBox="1"/>
          <p:nvPr>
            <p:ph idx="1" type="subTitle"/>
          </p:nvPr>
        </p:nvSpPr>
        <p:spPr>
          <a:xfrm>
            <a:off x="713225" y="1347150"/>
            <a:ext cx="75429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Los veterinarios son los principales actores en cuanto al cuidado de las mascotas, no sólo en un aspecto interventivo sino también preventivo. De igual forma, son los llamados a tener una mirada integral de la mascota, más allá de los aspectos puramente biológicos en el cuidado de la mascota (incluyendo comportamiento). (Orozco, 2007)*. 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Son múltiples los textos publicados en cuanto a la implementación de sistemas informáticos  para optimizar la consulta veterinaria. Van desde la gestión de datos internos hasta la creación de aplicaciones y/o páginas web para realizar consultas a personal veterinario. (</a:t>
            </a:r>
            <a:r>
              <a:rPr lang="es" sz="1500"/>
              <a:t>Suarez 2015, </a:t>
            </a:r>
            <a:r>
              <a:rPr lang="es" sz="1500"/>
              <a:t>Molina 2016, Rivas 2018)**</a:t>
            </a:r>
            <a:endParaRPr sz="1500"/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</a:pPr>
            <a:r>
              <a:rPr lang="es" sz="1500"/>
              <a:t>Existe la tendencia en varios propietarios de mascotas de medicar sin consultar veterinaria a sus mascotas, cuando estas se encuentran enfermas; ya se por suposición o por consulta a través de navegadores (o redes sociales). (Muñoz y Mora, 2013). **</a:t>
            </a:r>
            <a:endParaRPr sz="1500"/>
          </a:p>
        </p:txBody>
      </p:sp>
      <p:sp>
        <p:nvSpPr>
          <p:cNvPr id="737" name="Google Shape;737;p84"/>
          <p:cNvSpPr txBox="1"/>
          <p:nvPr/>
        </p:nvSpPr>
        <p:spPr>
          <a:xfrm>
            <a:off x="713225" y="456177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accent6"/>
                </a:solidFill>
              </a:rPr>
              <a:t>*</a:t>
            </a:r>
            <a:r>
              <a:rPr lang="es" sz="700" u="sng">
                <a:solidFill>
                  <a:schemeClr val="hlink"/>
                </a:solidFill>
                <a:hlinkClick r:id="rId3"/>
              </a:rPr>
              <a:t>http://tesis.udea.edu.co/dspace/bitstream/10495/8007/1/Orozco_S_2007_Influencia_mascotas_vida.pdf</a:t>
            </a:r>
            <a:endParaRPr sz="7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accent6"/>
                </a:solidFill>
              </a:rPr>
              <a:t>**http://sired.udenar.edu.co/1873/</a:t>
            </a:r>
            <a:endParaRPr sz="7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Diseño de entrevista</a:t>
            </a:r>
            <a:endParaRPr/>
          </a:p>
        </p:txBody>
      </p:sp>
      <p:cxnSp>
        <p:nvCxnSpPr>
          <p:cNvPr id="743" name="Google Shape;743;p85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4" name="Google Shape;744;p85"/>
          <p:cNvSpPr txBox="1"/>
          <p:nvPr/>
        </p:nvSpPr>
        <p:spPr>
          <a:xfrm>
            <a:off x="760025" y="1624800"/>
            <a:ext cx="3961500" cy="2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¿Cuéntame sobre tu mascota, cómo llegó a tu hogar?  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¿Tu mascota es gato o perro?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Cuéntame, ¿cómo son tus viajes con tu mascota? 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significa que tu mascota esté sana?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información usas para garantizar la salud de tu mascota?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sueles hacer para que tu mascota esté sana?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Char char="●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¿De qué se ha enfermado tu mascota?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745" name="Google Shape;745;p85"/>
          <p:cNvSpPr txBox="1"/>
          <p:nvPr/>
        </p:nvSpPr>
        <p:spPr>
          <a:xfrm>
            <a:off x="4414125" y="1547950"/>
            <a:ext cx="3446400" cy="16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¿Cada cuánto llevas a tu mascota al veterinario?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¿Por qué vía solicitas una cita veterinaria?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¿De qué se ha enfermado tu mascota?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¿Cómo sabes si tu mascota tiene todo tus certificados de salud al día?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Cuéntame una situación donde el comportamiento de tu mascota te haya preocupado?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6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Perfiles de los entrevistados</a:t>
            </a:r>
            <a:endParaRPr/>
          </a:p>
        </p:txBody>
      </p:sp>
      <p:cxnSp>
        <p:nvCxnSpPr>
          <p:cNvPr id="751" name="Google Shape;751;p86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2" name="Google Shape;752;p86"/>
          <p:cNvSpPr txBox="1"/>
          <p:nvPr/>
        </p:nvSpPr>
        <p:spPr>
          <a:xfrm>
            <a:off x="1021325" y="1194750"/>
            <a:ext cx="6884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Por favor, completen el perfil de cada persona a la que entrevistaron: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753" name="Google Shape;753;p86"/>
          <p:cNvSpPr txBox="1"/>
          <p:nvPr/>
        </p:nvSpPr>
        <p:spPr>
          <a:xfrm>
            <a:off x="916500" y="1534675"/>
            <a:ext cx="3550800" cy="3031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1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 Ana Carolina Ruffo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Jairo Rivera Lopez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Rocio Jimenez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Dar a sus mascotas comida de calidad ayuda a que mantengan una buena salud 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Siempre acude al veterinario ante cualquier eventualidad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Consulta siempre al veterinario cualquier duda que tenga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Apunta la fecha de la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próxima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vacuna de sus mascotas para no olvidarlo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https://www.youtube.com/watch?v=o8nb0Z3fmf0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54" name="Google Shape;754;p86"/>
          <p:cNvSpPr txBox="1"/>
          <p:nvPr/>
        </p:nvSpPr>
        <p:spPr>
          <a:xfrm>
            <a:off x="4467301" y="1534675"/>
            <a:ext cx="3890400" cy="3093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2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 Claudio Arriojas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R. Indira V. Réquiz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Jairo Rivera Lopez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</a:t>
            </a:r>
            <a:r>
              <a:rPr lang="es" sz="10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Asegurar la salud de mi mascota es que coma comida de calidad, que pueda salir, se relacione con otros y vaya con regularidad al veterinario</a:t>
            </a:r>
            <a:endParaRPr sz="10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Zen Kaku Gothic Antique"/>
              <a:buChar char="●"/>
            </a:pPr>
            <a:r>
              <a:rPr lang="es" sz="10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Al momento de solicitar una cita lo hace por teléfono</a:t>
            </a:r>
            <a:endParaRPr sz="10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Zen Kaku Gothic Antique"/>
              <a:buChar char="●"/>
            </a:pPr>
            <a:r>
              <a:rPr lang="es" sz="10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La información médica la busca en google, en promedio consulta más de tres veterinarias y se guía por las opiniones destacadas</a:t>
            </a:r>
            <a:endParaRPr sz="10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Zen Kaku Gothic Antique"/>
              <a:buChar char="●"/>
            </a:pPr>
            <a:r>
              <a:rPr lang="es" sz="10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Al notar un cambio en el patrón de comportamiento se sabe que el animal debe ir al veterinario. Esto es un indicador</a:t>
            </a:r>
            <a:endParaRPr sz="10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https://drive.google.com/file/d/1FLZOJ7c6bBgdOXIyeBfcgJoaSq1uG-Y5/view?usp=sharing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/>
          <p:nvPr>
            <p:ph type="title"/>
          </p:nvPr>
        </p:nvSpPr>
        <p:spPr>
          <a:xfrm>
            <a:off x="3799175" y="1416450"/>
            <a:ext cx="4410600" cy="11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"/>
              <a:t>¿En qué consiste el TFI?</a:t>
            </a:r>
            <a:endParaRPr sz="3500"/>
          </a:p>
        </p:txBody>
      </p:sp>
      <p:cxnSp>
        <p:nvCxnSpPr>
          <p:cNvPr id="575" name="Google Shape;575;p69"/>
          <p:cNvCxnSpPr/>
          <p:nvPr/>
        </p:nvCxnSpPr>
        <p:spPr>
          <a:xfrm>
            <a:off x="715350" y="3431625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6" name="Google Shape;576;p69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577" name="Google Shape;577;p69"/>
            <p:cNvSpPr/>
            <p:nvPr/>
          </p:nvSpPr>
          <p:spPr>
            <a:xfrm>
              <a:off x="960120" y="709013"/>
              <a:ext cx="680250" cy="359975"/>
            </a:xfrm>
            <a:custGeom>
              <a:rect b="b" l="l" r="r" t="t"/>
              <a:pathLst>
                <a:path extrusionOk="0" h="14399" w="2721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69"/>
            <p:cNvSpPr/>
            <p:nvPr/>
          </p:nvSpPr>
          <p:spPr>
            <a:xfrm>
              <a:off x="1055345" y="709013"/>
              <a:ext cx="489300" cy="359975"/>
            </a:xfrm>
            <a:custGeom>
              <a:rect b="b" l="l" r="r" t="t"/>
              <a:pathLst>
                <a:path extrusionOk="0" h="14399" w="19572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69"/>
            <p:cNvSpPr/>
            <p:nvPr/>
          </p:nvSpPr>
          <p:spPr>
            <a:xfrm>
              <a:off x="1172945" y="709013"/>
              <a:ext cx="254100" cy="359975"/>
            </a:xfrm>
            <a:custGeom>
              <a:rect b="b" l="l" r="r" t="t"/>
              <a:pathLst>
                <a:path extrusionOk="0" h="14399" w="10164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69"/>
            <p:cNvSpPr/>
            <p:nvPr/>
          </p:nvSpPr>
          <p:spPr>
            <a:xfrm>
              <a:off x="966245" y="882625"/>
              <a:ext cx="667500" cy="12750"/>
            </a:xfrm>
            <a:custGeom>
              <a:rect b="b" l="l" r="r" t="t"/>
              <a:pathLst>
                <a:path extrusionOk="0" h="510" w="2670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p69"/>
          <p:cNvSpPr txBox="1"/>
          <p:nvPr>
            <p:ph idx="1" type="subTitle"/>
          </p:nvPr>
        </p:nvSpPr>
        <p:spPr>
          <a:xfrm>
            <a:off x="4660025" y="3663675"/>
            <a:ext cx="33600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s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Acá</a:t>
            </a:r>
            <a:r>
              <a:rPr lang="es"/>
              <a:t> están las consignas del TFI para que las tengan a mano</a:t>
            </a:r>
            <a:endParaRPr/>
          </a:p>
        </p:txBody>
      </p:sp>
      <p:pic>
        <p:nvPicPr>
          <p:cNvPr id="582" name="Google Shape;582;p69"/>
          <p:cNvPicPr preferRelativeResize="0"/>
          <p:nvPr/>
        </p:nvPicPr>
        <p:blipFill rotWithShape="1">
          <a:blip r:embed="rId4">
            <a:alphaModFix/>
          </a:blip>
          <a:srcRect b="238" l="44875" r="15929" t="218"/>
          <a:stretch/>
        </p:blipFill>
        <p:spPr>
          <a:xfrm>
            <a:off x="722450" y="548825"/>
            <a:ext cx="2857501" cy="404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9"/>
          <p:cNvPicPr preferRelativeResize="0"/>
          <p:nvPr/>
        </p:nvPicPr>
        <p:blipFill rotWithShape="1">
          <a:blip r:embed="rId5">
            <a:alphaModFix/>
          </a:blip>
          <a:srcRect b="226" l="0" r="11847" t="5398"/>
          <a:stretch/>
        </p:blipFill>
        <p:spPr>
          <a:xfrm>
            <a:off x="713225" y="558400"/>
            <a:ext cx="3765599" cy="403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7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Perfiles de los entrevistados</a:t>
            </a:r>
            <a:endParaRPr/>
          </a:p>
        </p:txBody>
      </p:sp>
      <p:cxnSp>
        <p:nvCxnSpPr>
          <p:cNvPr id="760" name="Google Shape;760;p87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87"/>
          <p:cNvSpPr txBox="1"/>
          <p:nvPr/>
        </p:nvSpPr>
        <p:spPr>
          <a:xfrm>
            <a:off x="1021325" y="1347150"/>
            <a:ext cx="6884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Por favor, completen el perfil de cada persona a la que entrevistaron: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762" name="Google Shape;762;p87"/>
          <p:cNvSpPr txBox="1"/>
          <p:nvPr/>
        </p:nvSpPr>
        <p:spPr>
          <a:xfrm>
            <a:off x="1179750" y="1860700"/>
            <a:ext cx="6664500" cy="2401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3</a:t>
            </a:r>
            <a:endParaRPr b="1" sz="1200">
              <a:solidFill>
                <a:schemeClr val="lt2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 Lucila Arjona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Neyza Vargas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Rocio Jimenez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Es importante la salud de las mascotitas, para que tengan bienestar tanto ellos como las personas del entorno.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Ante comportamientos no esperados de sus mascotitas, acude al veterinario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Tiene una libreta de vacunas, para llevar el registro 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Utiliza google calendar, para recordar las fechas de las siguientes vacunas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https://youtu.be/WQfEzbly4kM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8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Perfiles de los entrevistados</a:t>
            </a:r>
            <a:endParaRPr/>
          </a:p>
        </p:txBody>
      </p:sp>
      <p:cxnSp>
        <p:nvCxnSpPr>
          <p:cNvPr id="768" name="Google Shape;768;p88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9" name="Google Shape;769;p88"/>
          <p:cNvSpPr txBox="1"/>
          <p:nvPr/>
        </p:nvSpPr>
        <p:spPr>
          <a:xfrm>
            <a:off x="1021325" y="1347150"/>
            <a:ext cx="6884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Por favor, completen el perfil de cada persona a la que entrevistaron: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770" name="Google Shape;770;p88"/>
          <p:cNvSpPr txBox="1"/>
          <p:nvPr/>
        </p:nvSpPr>
        <p:spPr>
          <a:xfrm>
            <a:off x="872088" y="1839475"/>
            <a:ext cx="3550800" cy="2601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4</a:t>
            </a:r>
            <a:endParaRPr b="1" sz="1300">
              <a:solidFill>
                <a:schemeClr val="lt2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 Maria Campos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Lucila Arjona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Lucila Arjona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Asegurar la salud de sus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mascotas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siempre con la ayuda de un profesional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Está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atenta  ante cualquier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situación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que se presente con sus mascotas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Zen Kaku Gothic Antique"/>
              <a:buChar char="●"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Se 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guía</a:t>
            </a: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por la libreta de salud suministrada por el veterinario</a:t>
            </a:r>
            <a:endParaRPr sz="12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https://youtu.be/yLhkDPVV2ms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771" name="Google Shape;771;p88"/>
          <p:cNvSpPr txBox="1"/>
          <p:nvPr/>
        </p:nvSpPr>
        <p:spPr>
          <a:xfrm>
            <a:off x="4572000" y="1839475"/>
            <a:ext cx="3702600" cy="2262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2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 5</a:t>
            </a:r>
            <a:endParaRPr b="1">
              <a:solidFill>
                <a:schemeClr val="lt2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Entrevistado:Tomas Corteggiano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Entrevistador: Lucila Arjona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Observador: Lucila Arjona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Conceptos más relevantes de la entrevista: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Pide turno a su veterinaria mediante una </a:t>
            </a: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página</a:t>
            </a: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web 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Usa todos los servicios de la misma veterinaria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Una vez al mes lleva a su mascota a la veterinaria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Zen Kaku Gothic Antique"/>
              <a:buChar char="●"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Su fuente de </a:t>
            </a: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información</a:t>
            </a: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acerca de su mascota es consultando a su veterinario</a:t>
            </a:r>
            <a:endParaRPr sz="11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Link a la entrevista: https://youtu.be/OXeUSX5dRrQ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9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Clustering</a:t>
            </a:r>
            <a:endParaRPr/>
          </a:p>
        </p:txBody>
      </p:sp>
      <p:cxnSp>
        <p:nvCxnSpPr>
          <p:cNvPr id="777" name="Google Shape;777;p89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8" name="Google Shape;778;p89"/>
          <p:cNvSpPr txBox="1"/>
          <p:nvPr>
            <p:ph idx="1" type="subTitle"/>
          </p:nvPr>
        </p:nvSpPr>
        <p:spPr>
          <a:xfrm>
            <a:off x="1002600" y="3938125"/>
            <a:ext cx="7138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s" sz="1300">
                <a:solidFill>
                  <a:schemeClr val="accent1"/>
                </a:solidFill>
              </a:rPr>
              <a:t>Link al mural:  https://app.mural.co/t/lopaworkspace7627/m/lopaworkspace7627/1647884851958/09310c29e426cb24a6f47ef90123c7fddfe7e882?sender=u7cec286eca2c5bf39ae70435</a:t>
            </a:r>
            <a:endParaRPr sz="1300">
              <a:solidFill>
                <a:schemeClr val="accent1"/>
              </a:solidFill>
            </a:endParaRPr>
          </a:p>
        </p:txBody>
      </p:sp>
      <p:pic>
        <p:nvPicPr>
          <p:cNvPr id="779" name="Google Shape;779;p89"/>
          <p:cNvPicPr preferRelativeResize="0"/>
          <p:nvPr/>
        </p:nvPicPr>
        <p:blipFill rotWithShape="1">
          <a:blip r:embed="rId3">
            <a:alphaModFix/>
          </a:blip>
          <a:srcRect b="18981" l="54310" r="16126" t="14859"/>
          <a:stretch/>
        </p:blipFill>
        <p:spPr>
          <a:xfrm>
            <a:off x="3129250" y="1405225"/>
            <a:ext cx="2804849" cy="260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0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Mapa de empatía</a:t>
            </a:r>
            <a:endParaRPr/>
          </a:p>
        </p:txBody>
      </p:sp>
      <p:cxnSp>
        <p:nvCxnSpPr>
          <p:cNvPr id="785" name="Google Shape;785;p90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90"/>
          <p:cNvSpPr txBox="1"/>
          <p:nvPr>
            <p:ph idx="1" type="subTitle"/>
          </p:nvPr>
        </p:nvSpPr>
        <p:spPr>
          <a:xfrm>
            <a:off x="926400" y="3861925"/>
            <a:ext cx="7138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s" sz="1300">
                <a:solidFill>
                  <a:schemeClr val="accent1"/>
                </a:solidFill>
              </a:rPr>
              <a:t>Link al mural:  https://app.mural.co/t/lopaworkspace7627/m/lopaworkspace7627/1647884851958/09310c29e426cb24a6f47ef90123c7fddfe7e882?sender=u7cec286eca2c5bf39ae70435</a:t>
            </a:r>
            <a:endParaRPr sz="1300">
              <a:solidFill>
                <a:schemeClr val="accent1"/>
              </a:solidFill>
            </a:endParaRPr>
          </a:p>
        </p:txBody>
      </p:sp>
      <p:pic>
        <p:nvPicPr>
          <p:cNvPr id="787" name="Google Shape;787;p90"/>
          <p:cNvPicPr preferRelativeResize="0"/>
          <p:nvPr/>
        </p:nvPicPr>
        <p:blipFill rotWithShape="1">
          <a:blip r:embed="rId3">
            <a:alphaModFix/>
          </a:blip>
          <a:srcRect b="14864" l="6608" r="53769" t="8671"/>
          <a:stretch/>
        </p:blipFill>
        <p:spPr>
          <a:xfrm>
            <a:off x="2771775" y="1237625"/>
            <a:ext cx="3600452" cy="28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1"/>
          <p:cNvSpPr txBox="1"/>
          <p:nvPr>
            <p:ph idx="4294967295" type="title"/>
          </p:nvPr>
        </p:nvSpPr>
        <p:spPr>
          <a:xfrm>
            <a:off x="1118550" y="954700"/>
            <a:ext cx="6906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/>
              <a:t>¿A qué nueva hipótesis</a:t>
            </a:r>
            <a:endParaRPr sz="2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500"/>
              <a:t>llegaron ahora?</a:t>
            </a:r>
            <a:endParaRPr sz="2500"/>
          </a:p>
        </p:txBody>
      </p:sp>
      <p:sp>
        <p:nvSpPr>
          <p:cNvPr id="793" name="Google Shape;793;p91"/>
          <p:cNvSpPr txBox="1"/>
          <p:nvPr>
            <p:ph idx="4294967295" type="body"/>
          </p:nvPr>
        </p:nvSpPr>
        <p:spPr>
          <a:xfrm>
            <a:off x="1824325" y="1805275"/>
            <a:ext cx="56577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Ante cualquier novedad, el veterinario es la primera alternativa</a:t>
            </a:r>
            <a:endParaRPr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Es preferible dejar a la mascota en caso de viaje. Por ello, los dueños </a:t>
            </a: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no han necesitado certificado de viaje para sus mascotas.</a:t>
            </a:r>
            <a:endParaRPr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Las vacunas son el principal método para asegurar la salud</a:t>
            </a:r>
            <a:endParaRPr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Los dueños suelen ser organizados con el tiempo de consulta con el veterinario</a:t>
            </a:r>
            <a:endParaRPr>
              <a:solidFill>
                <a:srgbClr val="DCDD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400"/>
              <a:buFont typeface="Arial"/>
              <a:buChar char="●"/>
            </a:pPr>
            <a:r>
              <a:rPr lang="es">
                <a:solidFill>
                  <a:srgbClr val="DCDDDE"/>
                </a:solidFill>
                <a:latin typeface="Arial"/>
                <a:ea typeface="Arial"/>
                <a:cs typeface="Arial"/>
                <a:sym typeface="Arial"/>
              </a:rPr>
              <a:t>Los dueños de mascotas usan medios online para pedir citas. 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8" name="Google Shape;798;p92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99" name="Google Shape;799;p92"/>
          <p:cNvPicPr preferRelativeResize="0"/>
          <p:nvPr/>
        </p:nvPicPr>
        <p:blipFill rotWithShape="1">
          <a:blip r:embed="rId3">
            <a:alphaModFix/>
          </a:blip>
          <a:srcRect b="238" l="44875" r="15929" t="189"/>
          <a:stretch/>
        </p:blipFill>
        <p:spPr>
          <a:xfrm>
            <a:off x="5563925" y="547575"/>
            <a:ext cx="2857501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0" name="Google Shape;800;p92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801" name="Google Shape;801;p92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92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92"/>
            <p:cNvSpPr/>
            <p:nvPr/>
          </p:nvSpPr>
          <p:spPr>
            <a:xfrm>
              <a:off x="4780125" y="1066244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92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92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92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7" name="Google Shape;807;p92"/>
          <p:cNvSpPr txBox="1"/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/>
              <a:t>Entrega parcial -  bitácora</a:t>
            </a:r>
            <a:endParaRPr sz="4300"/>
          </a:p>
        </p:txBody>
      </p:sp>
      <p:sp>
        <p:nvSpPr>
          <p:cNvPr id="808" name="Google Shape;808;p92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s" sz="1550"/>
              <a:t>Este es el parcial individual</a:t>
            </a:r>
            <a:endParaRPr sz="155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Condiciones de entrega</a:t>
            </a:r>
            <a:endParaRPr/>
          </a:p>
        </p:txBody>
      </p:sp>
      <p:cxnSp>
        <p:nvCxnSpPr>
          <p:cNvPr id="814" name="Google Shape;814;p9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15" name="Google Shape;815;p93"/>
          <p:cNvGrpSpPr/>
          <p:nvPr/>
        </p:nvGrpSpPr>
        <p:grpSpPr>
          <a:xfrm>
            <a:off x="1205580" y="1918371"/>
            <a:ext cx="2710358" cy="2123376"/>
            <a:chOff x="1548425" y="1724813"/>
            <a:chExt cx="3047400" cy="2387425"/>
          </a:xfrm>
        </p:grpSpPr>
        <p:pic>
          <p:nvPicPr>
            <p:cNvPr id="816" name="Google Shape;816;p93"/>
            <p:cNvPicPr preferRelativeResize="0"/>
            <p:nvPr/>
          </p:nvPicPr>
          <p:blipFill rotWithShape="1">
            <a:blip r:embed="rId3">
              <a:alphaModFix/>
            </a:blip>
            <a:srcRect b="18187" l="0" r="30060" t="0"/>
            <a:stretch/>
          </p:blipFill>
          <p:spPr>
            <a:xfrm>
              <a:off x="1548425" y="1724813"/>
              <a:ext cx="3047400" cy="1695000"/>
            </a:xfrm>
            <a:prstGeom prst="round2SameRect">
              <a:avLst>
                <a:gd fmla="val 12261" name="adj1"/>
                <a:gd fmla="val 0" name="adj2"/>
              </a:avLst>
            </a:prstGeom>
            <a:noFill/>
            <a:ln>
              <a:noFill/>
            </a:ln>
          </p:spPr>
        </p:pic>
        <p:pic>
          <p:nvPicPr>
            <p:cNvPr id="817" name="Google Shape;817;p93"/>
            <p:cNvPicPr preferRelativeResize="0"/>
            <p:nvPr/>
          </p:nvPicPr>
          <p:blipFill rotWithShape="1">
            <a:blip r:embed="rId3">
              <a:alphaModFix/>
            </a:blip>
            <a:srcRect b="43458" l="0" r="61687" t="46687"/>
            <a:stretch/>
          </p:blipFill>
          <p:spPr>
            <a:xfrm>
              <a:off x="2330375" y="3896538"/>
              <a:ext cx="1483500" cy="215700"/>
            </a:xfrm>
            <a:prstGeom prst="roundRect">
              <a:avLst>
                <a:gd fmla="val 29833" name="adj"/>
              </a:avLst>
            </a:prstGeom>
            <a:noFill/>
            <a:ln>
              <a:noFill/>
            </a:ln>
          </p:spPr>
        </p:pic>
        <p:sp>
          <p:nvSpPr>
            <p:cNvPr id="818" name="Google Shape;818;p93"/>
            <p:cNvSpPr/>
            <p:nvPr/>
          </p:nvSpPr>
          <p:spPr>
            <a:xfrm>
              <a:off x="1548425" y="1724813"/>
              <a:ext cx="3047400" cy="2015400"/>
            </a:xfrm>
            <a:prstGeom prst="roundRect">
              <a:avLst>
                <a:gd fmla="val 9281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93"/>
            <p:cNvSpPr/>
            <p:nvPr/>
          </p:nvSpPr>
          <p:spPr>
            <a:xfrm>
              <a:off x="2983325" y="3491288"/>
              <a:ext cx="177600" cy="1776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0" name="Google Shape;820;p93"/>
            <p:cNvCxnSpPr/>
            <p:nvPr/>
          </p:nvCxnSpPr>
          <p:spPr>
            <a:xfrm>
              <a:off x="2817638" y="3740213"/>
              <a:ext cx="0" cy="156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1" name="Google Shape;821;p93"/>
            <p:cNvCxnSpPr/>
            <p:nvPr/>
          </p:nvCxnSpPr>
          <p:spPr>
            <a:xfrm>
              <a:off x="3326588" y="3740213"/>
              <a:ext cx="0" cy="1563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22" name="Google Shape;822;p93"/>
          <p:cNvSpPr txBox="1"/>
          <p:nvPr>
            <p:ph idx="1" type="subTitle"/>
          </p:nvPr>
        </p:nvSpPr>
        <p:spPr>
          <a:xfrm>
            <a:off x="4362450" y="2486713"/>
            <a:ext cx="37254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Cada estudiante, de manera individual en PG, deberá entregar:</a:t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/>
              <a:t>La bitácora hasta la clase 5 (inclusive) en formato PDF.</a:t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/>
              <a:t>Una de las 9 preguntas teóricas (se tienen que dividir una pregunta para cada estudiante). Es responsabilidad del equipo asegurarse de que cada integrante tenga una pregunta diferente.</a:t>
            </a:r>
            <a:endParaRPr/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/>
              <a:t>El </a:t>
            </a:r>
            <a:r>
              <a:rPr lang="es"/>
              <a:t>semaforo</a:t>
            </a:r>
            <a:r>
              <a:rPr lang="es"/>
              <a:t> de autoevaluación.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Preguntas teóricas</a:t>
            </a:r>
            <a:endParaRPr/>
          </a:p>
        </p:txBody>
      </p:sp>
      <p:cxnSp>
        <p:nvCxnSpPr>
          <p:cNvPr id="828" name="Google Shape;828;p94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9" name="Google Shape;829;p94"/>
          <p:cNvSpPr txBox="1"/>
          <p:nvPr/>
        </p:nvSpPr>
        <p:spPr>
          <a:xfrm>
            <a:off x="734275" y="1151300"/>
            <a:ext cx="42567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¿Cuál es la diferencia entre los actores que entrevistaron y el resto de los que aparecen en el mapa?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¿Cómo obtuvieron la hipótesis inicial con la que salieron a investigar?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datos cuantitativos son los que resultaron más interesantes para entender qué le pasa a las Personas respecto a su temática?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¿A quiénes entrevistaron y por qué? 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Zen Kaku Gothic Antique"/>
              <a:buAutoNum type="arabicPeriod"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fue lo más importante que surgió de las entrevistas con usuarios?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30" name="Google Shape;830;p94"/>
          <p:cNvSpPr txBox="1"/>
          <p:nvPr/>
        </p:nvSpPr>
        <p:spPr>
          <a:xfrm>
            <a:off x="684150" y="3938325"/>
            <a:ext cx="77109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1500">
                <a:solidFill>
                  <a:schemeClr val="accen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¡Ojo! </a:t>
            </a:r>
            <a:r>
              <a:rPr lang="es" sz="15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Cada integrante debe responder solo una. Es responsabilidad del equipo asegurarse de que cada integrante tenga una pregunta diferente.</a:t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31" name="Google Shape;831;p94"/>
          <p:cNvSpPr txBox="1"/>
          <p:nvPr/>
        </p:nvSpPr>
        <p:spPr>
          <a:xfrm>
            <a:off x="5067425" y="1423350"/>
            <a:ext cx="2971800" cy="174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6. </a:t>
            </a: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¿Qué roles deben estar presentes en una entrevista con usuarios?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7. ¿Qué cosas debe hacer y qué no un entrevistador?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8. ¿Cuales son las principales características de la protopersona?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9. ¿Qué nueva o nuevas hipótesis encontraron? ¿Cómo llegaron a esa hipótesis?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9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Autoevaluación</a:t>
            </a:r>
            <a:endParaRPr/>
          </a:p>
        </p:txBody>
      </p:sp>
      <p:cxnSp>
        <p:nvCxnSpPr>
          <p:cNvPr id="837" name="Google Shape;837;p95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8" name="Google Shape;838;p95"/>
          <p:cNvSpPr txBox="1"/>
          <p:nvPr/>
        </p:nvSpPr>
        <p:spPr>
          <a:xfrm>
            <a:off x="1504950" y="2459050"/>
            <a:ext cx="32004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No estoy muy comprometido/a con mi grupo. Mis aportes son escasos.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A veces me comprometo y a veces aporto.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Estoy muy comprometido/a con mi grupo y suelo aportar al trabajo.</a:t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lt1"/>
              </a:solidFill>
              <a:highlight>
                <a:srgbClr val="FFFFFF"/>
              </a:highlight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sp>
        <p:nvSpPr>
          <p:cNvPr id="839" name="Google Shape;839;p95"/>
          <p:cNvSpPr txBox="1"/>
          <p:nvPr/>
        </p:nvSpPr>
        <p:spPr>
          <a:xfrm>
            <a:off x="865625" y="1449925"/>
            <a:ext cx="45387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Según las referencias a continuación, 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selecciona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y 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ubica</a:t>
            </a:r>
            <a:r>
              <a:rPr lang="es"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rPr>
              <a:t> en el semáforo la luz que corresponda a tu desempeño dentro del equipo en el dibujo del semáforo.</a:t>
            </a:r>
            <a:endParaRPr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Zen Kaku Gothic Antique"/>
              <a:ea typeface="Zen Kaku Gothic Antique"/>
              <a:cs typeface="Zen Kaku Gothic Antique"/>
              <a:sym typeface="Zen Kaku Gothic Antique"/>
            </a:endParaRPr>
          </a:p>
        </p:txBody>
      </p:sp>
      <p:pic>
        <p:nvPicPr>
          <p:cNvPr id="840" name="Google Shape;84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275" y="1449925"/>
            <a:ext cx="2920349" cy="2920349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5"/>
          <p:cNvSpPr/>
          <p:nvPr/>
        </p:nvSpPr>
        <p:spPr>
          <a:xfrm>
            <a:off x="7675775" y="1764825"/>
            <a:ext cx="572700" cy="572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95"/>
          <p:cNvSpPr/>
          <p:nvPr/>
        </p:nvSpPr>
        <p:spPr>
          <a:xfrm>
            <a:off x="7675750" y="2490113"/>
            <a:ext cx="572700" cy="57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5"/>
          <p:cNvSpPr/>
          <p:nvPr/>
        </p:nvSpPr>
        <p:spPr>
          <a:xfrm>
            <a:off x="7675763" y="3215400"/>
            <a:ext cx="572700" cy="57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5"/>
          <p:cNvSpPr/>
          <p:nvPr/>
        </p:nvSpPr>
        <p:spPr>
          <a:xfrm>
            <a:off x="1033373" y="2633225"/>
            <a:ext cx="286500" cy="286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95"/>
          <p:cNvSpPr/>
          <p:nvPr/>
        </p:nvSpPr>
        <p:spPr>
          <a:xfrm>
            <a:off x="1033380" y="3210668"/>
            <a:ext cx="286500" cy="28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95"/>
          <p:cNvSpPr/>
          <p:nvPr/>
        </p:nvSpPr>
        <p:spPr>
          <a:xfrm>
            <a:off x="1033386" y="3788091"/>
            <a:ext cx="286500" cy="2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96"/>
          <p:cNvPicPr preferRelativeResize="0"/>
          <p:nvPr/>
        </p:nvPicPr>
        <p:blipFill rotWithShape="1">
          <a:blip r:embed="rId3">
            <a:alphaModFix/>
          </a:blip>
          <a:srcRect b="35828" l="0" r="0" t="35038"/>
          <a:stretch/>
        </p:blipFill>
        <p:spPr>
          <a:xfrm>
            <a:off x="3091902" y="2140538"/>
            <a:ext cx="2960200" cy="862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0"/>
          <p:cNvPicPr preferRelativeResize="0"/>
          <p:nvPr/>
        </p:nvPicPr>
        <p:blipFill rotWithShape="1">
          <a:blip r:embed="rId4">
            <a:alphaModFix/>
          </a:blip>
          <a:srcRect b="22607" l="0" r="0" t="28481"/>
          <a:stretch/>
        </p:blipFill>
        <p:spPr>
          <a:xfrm>
            <a:off x="2152650" y="1388425"/>
            <a:ext cx="4838700" cy="23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Google Shape;593;p71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94" name="Google Shape;594;p71"/>
          <p:cNvPicPr preferRelativeResize="0"/>
          <p:nvPr/>
        </p:nvPicPr>
        <p:blipFill rotWithShape="1">
          <a:blip r:embed="rId3">
            <a:alphaModFix/>
          </a:blip>
          <a:srcRect b="238" l="44875" r="15929" t="189"/>
          <a:stretch/>
        </p:blipFill>
        <p:spPr>
          <a:xfrm>
            <a:off x="5563925" y="547575"/>
            <a:ext cx="2857501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71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596" name="Google Shape;596;p71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1"/>
            <p:cNvSpPr/>
            <p:nvPr/>
          </p:nvSpPr>
          <p:spPr>
            <a:xfrm>
              <a:off x="5010780" y="835350"/>
              <a:ext cx="63400" cy="524946"/>
            </a:xfrm>
            <a:custGeom>
              <a:rect b="b" l="l" r="r" t="t"/>
              <a:pathLst>
                <a:path extrusionOk="0" h="46210" w="5581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1"/>
            <p:cNvSpPr/>
            <p:nvPr/>
          </p:nvSpPr>
          <p:spPr>
            <a:xfrm>
              <a:off x="4780125" y="1066244"/>
              <a:ext cx="524946" cy="63400"/>
            </a:xfrm>
            <a:custGeom>
              <a:rect b="b" l="l" r="r" t="t"/>
              <a:pathLst>
                <a:path extrusionOk="0" h="5581" w="4621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1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1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1"/>
            <p:cNvSpPr/>
            <p:nvPr/>
          </p:nvSpPr>
          <p:spPr>
            <a:xfrm>
              <a:off x="4834494" y="889719"/>
              <a:ext cx="416208" cy="416208"/>
            </a:xfrm>
            <a:custGeom>
              <a:rect b="b" l="l" r="r" t="t"/>
              <a:pathLst>
                <a:path extrusionOk="0" h="36638" w="36638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2" name="Google Shape;602;p71"/>
          <p:cNvSpPr txBox="1"/>
          <p:nvPr>
            <p:ph idx="1" type="subTitle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s" sz="1550"/>
              <a:t>Profesionales del equipo de DT de Empathy Group</a:t>
            </a:r>
            <a:endParaRPr sz="1550"/>
          </a:p>
        </p:txBody>
      </p:sp>
      <p:pic>
        <p:nvPicPr>
          <p:cNvPr id="603" name="Google Shape;603;p71"/>
          <p:cNvPicPr preferRelativeResize="0"/>
          <p:nvPr/>
        </p:nvPicPr>
        <p:blipFill rotWithShape="1">
          <a:blip r:embed="rId4">
            <a:alphaModFix/>
          </a:blip>
          <a:srcRect b="22256" l="0" r="0" t="29138"/>
          <a:stretch/>
        </p:blipFill>
        <p:spPr>
          <a:xfrm>
            <a:off x="939150" y="1501825"/>
            <a:ext cx="4389725" cy="21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72"/>
          <p:cNvPicPr preferRelativeResize="0"/>
          <p:nvPr/>
        </p:nvPicPr>
        <p:blipFill rotWithShape="1">
          <a:blip r:embed="rId3">
            <a:alphaModFix/>
          </a:blip>
          <a:srcRect b="15604" l="0" r="7381" t="0"/>
          <a:stretch/>
        </p:blipFill>
        <p:spPr>
          <a:xfrm>
            <a:off x="5537950" y="1495168"/>
            <a:ext cx="2363000" cy="21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2"/>
          <p:cNvSpPr txBox="1"/>
          <p:nvPr>
            <p:ph idx="2" type="title"/>
          </p:nvPr>
        </p:nvSpPr>
        <p:spPr>
          <a:xfrm>
            <a:off x="1227425" y="2451975"/>
            <a:ext cx="3935100" cy="8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Mochileros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Facilitadores</a:t>
            </a:r>
            <a:endParaRPr/>
          </a:p>
        </p:txBody>
      </p:sp>
      <p:pic>
        <p:nvPicPr>
          <p:cNvPr id="615" name="Google Shape;615;p73"/>
          <p:cNvPicPr preferRelativeResize="0"/>
          <p:nvPr/>
        </p:nvPicPr>
        <p:blipFill rotWithShape="1">
          <a:blip r:embed="rId3">
            <a:alphaModFix/>
          </a:blip>
          <a:srcRect b="17225" l="0" r="68077" t="26557"/>
          <a:stretch/>
        </p:blipFill>
        <p:spPr>
          <a:xfrm>
            <a:off x="4770225" y="1788450"/>
            <a:ext cx="945600" cy="94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16" name="Google Shape;616;p73"/>
          <p:cNvPicPr preferRelativeResize="0"/>
          <p:nvPr/>
        </p:nvPicPr>
        <p:blipFill rotWithShape="1">
          <a:blip r:embed="rId4">
            <a:alphaModFix/>
          </a:blip>
          <a:srcRect b="17225" l="0" r="68077" t="26557"/>
          <a:stretch/>
        </p:blipFill>
        <p:spPr>
          <a:xfrm>
            <a:off x="910425" y="1790325"/>
            <a:ext cx="945600" cy="94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617" name="Google Shape;617;p7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8" name="Google Shape;618;p73"/>
          <p:cNvSpPr txBox="1"/>
          <p:nvPr>
            <p:ph idx="1" type="subTitle"/>
          </p:nvPr>
        </p:nvSpPr>
        <p:spPr>
          <a:xfrm>
            <a:off x="1944725" y="2104650"/>
            <a:ext cx="2484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Lideran la etapa Empatizar. Se encargan de coordinar que haya personas buscando información cuantitativa y cualitativa. Lideran la realización de mapa de actores, las entrevistas y la bajada final de datos a través del clustering y los User Persona. Ayudan a buscar materiales e información necesaria para el proyecto. </a:t>
            </a:r>
            <a:r>
              <a:rPr b="1" lang="es" sz="1200"/>
              <a:t>(2 estudiantes(.</a:t>
            </a:r>
            <a:endParaRPr b="1" sz="1200"/>
          </a:p>
        </p:txBody>
      </p:sp>
      <p:sp>
        <p:nvSpPr>
          <p:cNvPr id="619" name="Google Shape;619;p73"/>
          <p:cNvSpPr/>
          <p:nvPr/>
        </p:nvSpPr>
        <p:spPr>
          <a:xfrm>
            <a:off x="5019063" y="1987138"/>
            <a:ext cx="472076" cy="472076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73"/>
          <p:cNvGrpSpPr/>
          <p:nvPr/>
        </p:nvGrpSpPr>
        <p:grpSpPr>
          <a:xfrm>
            <a:off x="1162357" y="2041694"/>
            <a:ext cx="441765" cy="439139"/>
            <a:chOff x="3541011" y="3367320"/>
            <a:chExt cx="348257" cy="346188"/>
          </a:xfrm>
        </p:grpSpPr>
        <p:sp>
          <p:nvSpPr>
            <p:cNvPr id="621" name="Google Shape;621;p73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3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3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3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p73"/>
          <p:cNvSpPr txBox="1"/>
          <p:nvPr>
            <p:ph idx="2" type="subTitle"/>
          </p:nvPr>
        </p:nvSpPr>
        <p:spPr>
          <a:xfrm>
            <a:off x="1944725" y="161837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Researchers</a:t>
            </a:r>
            <a:endParaRPr sz="1800"/>
          </a:p>
        </p:txBody>
      </p:sp>
      <p:sp>
        <p:nvSpPr>
          <p:cNvPr id="626" name="Google Shape;626;p73"/>
          <p:cNvSpPr txBox="1"/>
          <p:nvPr>
            <p:ph idx="1" type="subTitle"/>
          </p:nvPr>
        </p:nvSpPr>
        <p:spPr>
          <a:xfrm>
            <a:off x="5777750" y="2185900"/>
            <a:ext cx="2484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Lideran las tareas necesarias para tener Journey Map y escenarios (HMW). Su objetivo es que haya una conexión clara y coherente entre estas dos herramientas y lo que surgió durante Research. </a:t>
            </a:r>
            <a:r>
              <a:rPr b="1" lang="es" sz="1200"/>
              <a:t>(2 estudiantes)</a:t>
            </a:r>
            <a:endParaRPr b="1" sz="1200"/>
          </a:p>
        </p:txBody>
      </p:sp>
      <p:sp>
        <p:nvSpPr>
          <p:cNvPr id="627" name="Google Shape;627;p73"/>
          <p:cNvSpPr txBox="1"/>
          <p:nvPr>
            <p:ph idx="2" type="subTitle"/>
          </p:nvPr>
        </p:nvSpPr>
        <p:spPr>
          <a:xfrm>
            <a:off x="5777750" y="16234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De definición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4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Facilitadores</a:t>
            </a:r>
            <a:endParaRPr/>
          </a:p>
        </p:txBody>
      </p:sp>
      <p:pic>
        <p:nvPicPr>
          <p:cNvPr id="633" name="Google Shape;633;p74"/>
          <p:cNvPicPr preferRelativeResize="0"/>
          <p:nvPr/>
        </p:nvPicPr>
        <p:blipFill rotWithShape="1">
          <a:blip r:embed="rId3">
            <a:alphaModFix/>
          </a:blip>
          <a:srcRect b="17225" l="0" r="68077" t="26557"/>
          <a:stretch/>
        </p:blipFill>
        <p:spPr>
          <a:xfrm>
            <a:off x="4770225" y="1788450"/>
            <a:ext cx="945600" cy="94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34" name="Google Shape;634;p74"/>
          <p:cNvPicPr preferRelativeResize="0"/>
          <p:nvPr/>
        </p:nvPicPr>
        <p:blipFill rotWithShape="1">
          <a:blip r:embed="rId4">
            <a:alphaModFix/>
          </a:blip>
          <a:srcRect b="17225" l="0" r="68077" t="26557"/>
          <a:stretch/>
        </p:blipFill>
        <p:spPr>
          <a:xfrm>
            <a:off x="910425" y="1790325"/>
            <a:ext cx="945600" cy="94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635" name="Google Shape;635;p74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74"/>
          <p:cNvSpPr txBox="1"/>
          <p:nvPr>
            <p:ph idx="1" type="subTitle"/>
          </p:nvPr>
        </p:nvSpPr>
        <p:spPr>
          <a:xfrm>
            <a:off x="1944725" y="2104650"/>
            <a:ext cx="2484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Coordinan la etapa de ideación encargándose de que se realicen correctamente el brainstorming y el mapa de actores y la propuesta de valor. </a:t>
            </a:r>
            <a:r>
              <a:rPr lang="es" sz="1200"/>
              <a:t> </a:t>
            </a:r>
            <a:r>
              <a:rPr b="1" lang="es" sz="1200"/>
              <a:t>(2 estudiantes(.</a:t>
            </a:r>
            <a:endParaRPr b="1" sz="1200"/>
          </a:p>
        </p:txBody>
      </p:sp>
      <p:sp>
        <p:nvSpPr>
          <p:cNvPr id="637" name="Google Shape;637;p74"/>
          <p:cNvSpPr txBox="1"/>
          <p:nvPr>
            <p:ph idx="2" type="subTitle"/>
          </p:nvPr>
        </p:nvSpPr>
        <p:spPr>
          <a:xfrm>
            <a:off x="1944725" y="161837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De ideación</a:t>
            </a:r>
            <a:endParaRPr sz="1800"/>
          </a:p>
        </p:txBody>
      </p:sp>
      <p:sp>
        <p:nvSpPr>
          <p:cNvPr id="638" name="Google Shape;638;p74"/>
          <p:cNvSpPr txBox="1"/>
          <p:nvPr>
            <p:ph idx="1" type="subTitle"/>
          </p:nvPr>
        </p:nvSpPr>
        <p:spPr>
          <a:xfrm>
            <a:off x="5777750" y="2185900"/>
            <a:ext cx="2484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Se responsabilizan de coordinar actividades y encuentros del equipo por fuera de las clases en vivo y de mantener la bitácora al día y completa. </a:t>
            </a:r>
            <a:r>
              <a:rPr lang="es" sz="1200"/>
              <a:t> </a:t>
            </a:r>
            <a:r>
              <a:rPr b="1" lang="es" sz="1200"/>
              <a:t>(2 estudiantes)</a:t>
            </a:r>
            <a:endParaRPr b="1" sz="1200"/>
          </a:p>
        </p:txBody>
      </p:sp>
      <p:sp>
        <p:nvSpPr>
          <p:cNvPr id="639" name="Google Shape;639;p74"/>
          <p:cNvSpPr txBox="1"/>
          <p:nvPr>
            <p:ph idx="2" type="subTitle"/>
          </p:nvPr>
        </p:nvSpPr>
        <p:spPr>
          <a:xfrm>
            <a:off x="5777750" y="1623425"/>
            <a:ext cx="22005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Productores</a:t>
            </a:r>
            <a:endParaRPr sz="1800"/>
          </a:p>
        </p:txBody>
      </p:sp>
      <p:grpSp>
        <p:nvGrpSpPr>
          <p:cNvPr id="640" name="Google Shape;640;p74"/>
          <p:cNvGrpSpPr/>
          <p:nvPr/>
        </p:nvGrpSpPr>
        <p:grpSpPr>
          <a:xfrm>
            <a:off x="1159932" y="2039613"/>
            <a:ext cx="444187" cy="443256"/>
            <a:chOff x="3541011" y="1508594"/>
            <a:chExt cx="350167" cy="349434"/>
          </a:xfrm>
        </p:grpSpPr>
        <p:sp>
          <p:nvSpPr>
            <p:cNvPr id="641" name="Google Shape;641;p74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4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4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4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4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4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4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4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4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4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4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4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4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4" name="Google Shape;654;p74"/>
          <p:cNvGrpSpPr/>
          <p:nvPr/>
        </p:nvGrpSpPr>
        <p:grpSpPr>
          <a:xfrm>
            <a:off x="5016832" y="2049254"/>
            <a:ext cx="452381" cy="423999"/>
            <a:chOff x="6219391" y="3816756"/>
            <a:chExt cx="356627" cy="334252"/>
          </a:xfrm>
        </p:grpSpPr>
        <p:sp>
          <p:nvSpPr>
            <p:cNvPr id="655" name="Google Shape;655;p74"/>
            <p:cNvSpPr/>
            <p:nvPr/>
          </p:nvSpPr>
          <p:spPr>
            <a:xfrm>
              <a:off x="6219391" y="3816756"/>
              <a:ext cx="306594" cy="334252"/>
            </a:xfrm>
            <a:custGeom>
              <a:rect b="b" l="l" r="r" t="t"/>
              <a:pathLst>
                <a:path extrusionOk="0" h="10502" w="9633">
                  <a:moveTo>
                    <a:pt x="8394" y="4179"/>
                  </a:moveTo>
                  <a:cubicBezTo>
                    <a:pt x="8906" y="4251"/>
                    <a:pt x="9299" y="4703"/>
                    <a:pt x="9299" y="5239"/>
                  </a:cubicBezTo>
                  <a:cubicBezTo>
                    <a:pt x="9299" y="5775"/>
                    <a:pt x="8906" y="6215"/>
                    <a:pt x="8394" y="6299"/>
                  </a:cubicBezTo>
                  <a:lnTo>
                    <a:pt x="8394" y="4179"/>
                  </a:lnTo>
                  <a:close/>
                  <a:moveTo>
                    <a:pt x="1203" y="4013"/>
                  </a:moveTo>
                  <a:lnTo>
                    <a:pt x="1203" y="6489"/>
                  </a:lnTo>
                  <a:lnTo>
                    <a:pt x="846" y="6489"/>
                  </a:lnTo>
                  <a:cubicBezTo>
                    <a:pt x="548" y="6489"/>
                    <a:pt x="310" y="6251"/>
                    <a:pt x="310" y="5953"/>
                  </a:cubicBezTo>
                  <a:lnTo>
                    <a:pt x="310" y="4549"/>
                  </a:lnTo>
                  <a:cubicBezTo>
                    <a:pt x="310" y="4251"/>
                    <a:pt x="548" y="4013"/>
                    <a:pt x="846" y="4013"/>
                  </a:cubicBezTo>
                  <a:close/>
                  <a:moveTo>
                    <a:pt x="2596" y="4001"/>
                  </a:moveTo>
                  <a:lnTo>
                    <a:pt x="2596" y="6489"/>
                  </a:lnTo>
                  <a:lnTo>
                    <a:pt x="1525" y="6489"/>
                  </a:lnTo>
                  <a:lnTo>
                    <a:pt x="1525" y="4001"/>
                  </a:lnTo>
                  <a:close/>
                  <a:moveTo>
                    <a:pt x="2799" y="7692"/>
                  </a:moveTo>
                  <a:lnTo>
                    <a:pt x="2799" y="8418"/>
                  </a:lnTo>
                  <a:lnTo>
                    <a:pt x="2477" y="8418"/>
                  </a:lnTo>
                  <a:lnTo>
                    <a:pt x="2679" y="7692"/>
                  </a:lnTo>
                  <a:close/>
                  <a:moveTo>
                    <a:pt x="2560" y="6811"/>
                  </a:moveTo>
                  <a:lnTo>
                    <a:pt x="1941" y="9121"/>
                  </a:lnTo>
                  <a:lnTo>
                    <a:pt x="1525" y="9121"/>
                  </a:lnTo>
                  <a:lnTo>
                    <a:pt x="1525" y="6811"/>
                  </a:lnTo>
                  <a:close/>
                  <a:moveTo>
                    <a:pt x="8061" y="310"/>
                  </a:moveTo>
                  <a:lnTo>
                    <a:pt x="8061" y="10180"/>
                  </a:lnTo>
                  <a:lnTo>
                    <a:pt x="7335" y="10180"/>
                  </a:lnTo>
                  <a:lnTo>
                    <a:pt x="7335" y="3227"/>
                  </a:lnTo>
                  <a:cubicBezTo>
                    <a:pt x="7335" y="3132"/>
                    <a:pt x="7251" y="3060"/>
                    <a:pt x="7168" y="3060"/>
                  </a:cubicBezTo>
                  <a:cubicBezTo>
                    <a:pt x="7085" y="3060"/>
                    <a:pt x="7001" y="3132"/>
                    <a:pt x="7001" y="3227"/>
                  </a:cubicBezTo>
                  <a:lnTo>
                    <a:pt x="7001" y="9085"/>
                  </a:lnTo>
                  <a:cubicBezTo>
                    <a:pt x="6799" y="8811"/>
                    <a:pt x="6489" y="8406"/>
                    <a:pt x="6085" y="8013"/>
                  </a:cubicBezTo>
                  <a:cubicBezTo>
                    <a:pt x="5620" y="7573"/>
                    <a:pt x="5144" y="7216"/>
                    <a:pt x="4656" y="6966"/>
                  </a:cubicBezTo>
                  <a:cubicBezTo>
                    <a:pt x="4084" y="6668"/>
                    <a:pt x="3525" y="6501"/>
                    <a:pt x="2941" y="6489"/>
                  </a:cubicBezTo>
                  <a:lnTo>
                    <a:pt x="2941" y="4001"/>
                  </a:lnTo>
                  <a:cubicBezTo>
                    <a:pt x="3525" y="3965"/>
                    <a:pt x="4084" y="3810"/>
                    <a:pt x="4656" y="3525"/>
                  </a:cubicBezTo>
                  <a:cubicBezTo>
                    <a:pt x="5144" y="3275"/>
                    <a:pt x="5620" y="2917"/>
                    <a:pt x="6085" y="2465"/>
                  </a:cubicBezTo>
                  <a:cubicBezTo>
                    <a:pt x="6489" y="2084"/>
                    <a:pt x="6799" y="1679"/>
                    <a:pt x="7001" y="1393"/>
                  </a:cubicBezTo>
                  <a:lnTo>
                    <a:pt x="7001" y="2441"/>
                  </a:lnTo>
                  <a:cubicBezTo>
                    <a:pt x="7001" y="2524"/>
                    <a:pt x="7085" y="2596"/>
                    <a:pt x="7168" y="2596"/>
                  </a:cubicBezTo>
                  <a:cubicBezTo>
                    <a:pt x="7251" y="2596"/>
                    <a:pt x="7335" y="2524"/>
                    <a:pt x="7335" y="2441"/>
                  </a:cubicBezTo>
                  <a:lnTo>
                    <a:pt x="7335" y="310"/>
                  </a:lnTo>
                  <a:close/>
                  <a:moveTo>
                    <a:pt x="7168" y="0"/>
                  </a:moveTo>
                  <a:cubicBezTo>
                    <a:pt x="7085" y="0"/>
                    <a:pt x="7001" y="72"/>
                    <a:pt x="7001" y="167"/>
                  </a:cubicBezTo>
                  <a:lnTo>
                    <a:pt x="7001" y="822"/>
                  </a:lnTo>
                  <a:cubicBezTo>
                    <a:pt x="6906" y="977"/>
                    <a:pt x="6489" y="1620"/>
                    <a:pt x="5847" y="2251"/>
                  </a:cubicBezTo>
                  <a:cubicBezTo>
                    <a:pt x="5156" y="2905"/>
                    <a:pt x="4084" y="3691"/>
                    <a:pt x="2775" y="3691"/>
                  </a:cubicBezTo>
                  <a:lnTo>
                    <a:pt x="858" y="3691"/>
                  </a:lnTo>
                  <a:cubicBezTo>
                    <a:pt x="382" y="3691"/>
                    <a:pt x="1" y="4072"/>
                    <a:pt x="1" y="4549"/>
                  </a:cubicBezTo>
                  <a:lnTo>
                    <a:pt x="1" y="5953"/>
                  </a:lnTo>
                  <a:cubicBezTo>
                    <a:pt x="1" y="6430"/>
                    <a:pt x="382" y="6811"/>
                    <a:pt x="858" y="6811"/>
                  </a:cubicBezTo>
                  <a:lnTo>
                    <a:pt x="1215" y="6811"/>
                  </a:lnTo>
                  <a:lnTo>
                    <a:pt x="1215" y="9287"/>
                  </a:lnTo>
                  <a:cubicBezTo>
                    <a:pt x="1215" y="9371"/>
                    <a:pt x="1286" y="9454"/>
                    <a:pt x="1382" y="9454"/>
                  </a:cubicBezTo>
                  <a:lnTo>
                    <a:pt x="2084" y="9454"/>
                  </a:lnTo>
                  <a:cubicBezTo>
                    <a:pt x="2156" y="9454"/>
                    <a:pt x="2215" y="9406"/>
                    <a:pt x="2239" y="9335"/>
                  </a:cubicBezTo>
                  <a:lnTo>
                    <a:pt x="2394" y="8751"/>
                  </a:lnTo>
                  <a:lnTo>
                    <a:pt x="2953" y="8751"/>
                  </a:lnTo>
                  <a:cubicBezTo>
                    <a:pt x="3049" y="8751"/>
                    <a:pt x="3120" y="8680"/>
                    <a:pt x="3120" y="8585"/>
                  </a:cubicBezTo>
                  <a:lnTo>
                    <a:pt x="3120" y="7525"/>
                  </a:lnTo>
                  <a:cubicBezTo>
                    <a:pt x="3120" y="7442"/>
                    <a:pt x="3049" y="7370"/>
                    <a:pt x="2953" y="7370"/>
                  </a:cubicBezTo>
                  <a:lnTo>
                    <a:pt x="2763" y="7370"/>
                  </a:lnTo>
                  <a:lnTo>
                    <a:pt x="2918" y="6811"/>
                  </a:lnTo>
                  <a:cubicBezTo>
                    <a:pt x="4168" y="6858"/>
                    <a:pt x="5192" y="7620"/>
                    <a:pt x="5858" y="8263"/>
                  </a:cubicBezTo>
                  <a:cubicBezTo>
                    <a:pt x="6513" y="8882"/>
                    <a:pt x="6930" y="9525"/>
                    <a:pt x="7025" y="9692"/>
                  </a:cubicBezTo>
                  <a:lnTo>
                    <a:pt x="7025" y="10347"/>
                  </a:lnTo>
                  <a:cubicBezTo>
                    <a:pt x="7025" y="10430"/>
                    <a:pt x="7097" y="10502"/>
                    <a:pt x="7180" y="10502"/>
                  </a:cubicBezTo>
                  <a:lnTo>
                    <a:pt x="8240" y="10502"/>
                  </a:lnTo>
                  <a:cubicBezTo>
                    <a:pt x="8335" y="10502"/>
                    <a:pt x="8406" y="10430"/>
                    <a:pt x="8406" y="10347"/>
                  </a:cubicBezTo>
                  <a:lnTo>
                    <a:pt x="8406" y="6632"/>
                  </a:lnTo>
                  <a:cubicBezTo>
                    <a:pt x="9109" y="6549"/>
                    <a:pt x="9633" y="5965"/>
                    <a:pt x="9633" y="5251"/>
                  </a:cubicBezTo>
                  <a:cubicBezTo>
                    <a:pt x="9621" y="4537"/>
                    <a:pt x="9085" y="3941"/>
                    <a:pt x="8394" y="3870"/>
                  </a:cubicBezTo>
                  <a:lnTo>
                    <a:pt x="8394" y="167"/>
                  </a:lnTo>
                  <a:cubicBezTo>
                    <a:pt x="8394" y="72"/>
                    <a:pt x="8311" y="0"/>
                    <a:pt x="8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4"/>
            <p:cNvSpPr/>
            <p:nvPr/>
          </p:nvSpPr>
          <p:spPr>
            <a:xfrm>
              <a:off x="6549060" y="3978567"/>
              <a:ext cx="26958" cy="10630"/>
            </a:xfrm>
            <a:custGeom>
              <a:rect b="b" l="l" r="r" t="t"/>
              <a:pathLst>
                <a:path extrusionOk="0" h="334" w="847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63" y="334"/>
                    <a:pt x="846" y="262"/>
                    <a:pt x="846" y="167"/>
                  </a:cubicBezTo>
                  <a:cubicBezTo>
                    <a:pt x="846" y="84"/>
                    <a:pt x="775" y="0"/>
                    <a:pt x="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4"/>
            <p:cNvSpPr/>
            <p:nvPr/>
          </p:nvSpPr>
          <p:spPr>
            <a:xfrm>
              <a:off x="6525572" y="3915357"/>
              <a:ext cx="24666" cy="22311"/>
            </a:xfrm>
            <a:custGeom>
              <a:rect b="b" l="l" r="r" t="t"/>
              <a:pathLst>
                <a:path extrusionOk="0" h="701" w="775">
                  <a:moveTo>
                    <a:pt x="605" y="1"/>
                  </a:moveTo>
                  <a:cubicBezTo>
                    <a:pt x="563" y="1"/>
                    <a:pt x="519" y="16"/>
                    <a:pt x="477" y="46"/>
                  </a:cubicBezTo>
                  <a:lnTo>
                    <a:pt x="108" y="415"/>
                  </a:lnTo>
                  <a:cubicBezTo>
                    <a:pt x="1" y="522"/>
                    <a:pt x="84" y="700"/>
                    <a:pt x="227" y="700"/>
                  </a:cubicBezTo>
                  <a:cubicBezTo>
                    <a:pt x="275" y="700"/>
                    <a:pt x="322" y="677"/>
                    <a:pt x="346" y="653"/>
                  </a:cubicBezTo>
                  <a:lnTo>
                    <a:pt x="715" y="284"/>
                  </a:lnTo>
                  <a:cubicBezTo>
                    <a:pt x="775" y="224"/>
                    <a:pt x="775" y="117"/>
                    <a:pt x="715" y="46"/>
                  </a:cubicBezTo>
                  <a:cubicBezTo>
                    <a:pt x="685" y="16"/>
                    <a:pt x="647" y="1"/>
                    <a:pt x="6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4"/>
            <p:cNvSpPr/>
            <p:nvPr/>
          </p:nvSpPr>
          <p:spPr>
            <a:xfrm>
              <a:off x="6527099" y="4030191"/>
              <a:ext cx="23139" cy="22661"/>
            </a:xfrm>
            <a:custGeom>
              <a:rect b="b" l="l" r="r" t="t"/>
              <a:pathLst>
                <a:path extrusionOk="0" h="712" w="727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429" y="664"/>
                  </a:lnTo>
                  <a:cubicBezTo>
                    <a:pt x="466" y="696"/>
                    <a:pt x="505" y="711"/>
                    <a:pt x="543" y="711"/>
                  </a:cubicBezTo>
                  <a:cubicBezTo>
                    <a:pt x="590" y="711"/>
                    <a:pt x="634" y="687"/>
                    <a:pt x="667" y="641"/>
                  </a:cubicBezTo>
                  <a:cubicBezTo>
                    <a:pt x="727" y="569"/>
                    <a:pt x="727" y="486"/>
                    <a:pt x="667" y="426"/>
                  </a:cubicBezTo>
                  <a:lnTo>
                    <a:pt x="298" y="45"/>
                  </a:ln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5"/>
          <p:cNvSpPr txBox="1"/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Roles del equipo</a:t>
            </a:r>
            <a:endParaRPr/>
          </a:p>
        </p:txBody>
      </p:sp>
      <p:cxnSp>
        <p:nvCxnSpPr>
          <p:cNvPr id="664" name="Google Shape;664;p75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5" name="Google Shape;665;p75"/>
          <p:cNvSpPr txBox="1"/>
          <p:nvPr>
            <p:ph idx="1" type="subTitle"/>
          </p:nvPr>
        </p:nvSpPr>
        <p:spPr>
          <a:xfrm>
            <a:off x="1049375" y="1723650"/>
            <a:ext cx="45318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Indira Réquiz - RESEARCH 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Lucila Arjona- RESEARCH 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Neyza Vargas- RESEARCH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Mario Suaza - DEFINICIÓN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Dayana- DEFINICIÓN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Jairo Rivera- IDEACIÓN</a:t>
            </a:r>
            <a:endParaRPr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Pablo Alarcón - IDEACIÓN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Stephania Martheyn- PRODUCTOR</a:t>
            </a:r>
            <a:endParaRPr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s" sz="1800"/>
              <a:t>Rocío Jiménez - PRODUCTOR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6"/>
          <p:cNvSpPr txBox="1"/>
          <p:nvPr>
            <p:ph idx="4294967295" type="title"/>
          </p:nvPr>
        </p:nvSpPr>
        <p:spPr>
          <a:xfrm>
            <a:off x="713225" y="9547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2700"/>
              <a:t>Equipo multidisciplinario</a:t>
            </a:r>
            <a:endParaRPr sz="2700"/>
          </a:p>
        </p:txBody>
      </p:sp>
      <p:sp>
        <p:nvSpPr>
          <p:cNvPr id="671" name="Google Shape;671;p76"/>
          <p:cNvSpPr txBox="1"/>
          <p:nvPr>
            <p:ph idx="4294967295" type="body"/>
          </p:nvPr>
        </p:nvSpPr>
        <p:spPr>
          <a:xfrm>
            <a:off x="986850" y="1311575"/>
            <a:ext cx="7124700" cy="27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Nuestro equipo sueña con conocer y viajar. Ese es nuestro elemento en </a:t>
            </a:r>
            <a:r>
              <a:rPr lang="es" sz="1200"/>
              <a:t>común</a:t>
            </a:r>
            <a:r>
              <a:rPr lang="es" sz="1200"/>
              <a:t>.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Jairo: Materializo ideas realistas y disruptivas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Pablo: Creativo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Indira: Es investigadora, su área es la literatura y los idiomas</a:t>
            </a:r>
            <a:endParaRPr sz="12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Lucila: Creativa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Neyza: Explorar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00"/>
              <a:t>Dayana: Perseverante, hago todo lo posible por cumplir lo que me propongo.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s" sz="1200"/>
              <a:t>Rocio: Escuchar a los </a:t>
            </a:r>
            <a:r>
              <a:rPr lang="es" sz="1200"/>
              <a:t>demás</a:t>
            </a:r>
            <a:r>
              <a:rPr lang="es" sz="1200"/>
              <a:t> y perseverante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s" sz="1200"/>
              <a:t>Stephania: Creativa y exploradora.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vie Review App by Slidesgo">
  <a:themeElements>
    <a:clrScheme name="Simple Light">
      <a:dk1>
        <a:srgbClr val="171715"/>
      </a:dk1>
      <a:lt1>
        <a:srgbClr val="FFFFFF"/>
      </a:lt1>
      <a:dk2>
        <a:srgbClr val="FFADF9"/>
      </a:dk2>
      <a:lt2>
        <a:srgbClr val="FFF0B9"/>
      </a:lt2>
      <a:accent1>
        <a:srgbClr val="46FCDD"/>
      </a:accent1>
      <a:accent2>
        <a:srgbClr val="37B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ovie Review App by Slidesgo">
  <a:themeElements>
    <a:clrScheme name="Simple Light">
      <a:dk1>
        <a:srgbClr val="171715"/>
      </a:dk1>
      <a:lt1>
        <a:srgbClr val="FFFFFF"/>
      </a:lt1>
      <a:dk2>
        <a:srgbClr val="FFADF9"/>
      </a:dk2>
      <a:lt2>
        <a:srgbClr val="FFF0B9"/>
      </a:lt2>
      <a:accent1>
        <a:srgbClr val="46FCDD"/>
      </a:accent1>
      <a:accent2>
        <a:srgbClr val="37B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